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8"/>
  </p:notesMasterIdLst>
  <p:sldIdLst>
    <p:sldId id="391" r:id="rId2"/>
    <p:sldId id="392" r:id="rId3"/>
    <p:sldId id="460" r:id="rId4"/>
    <p:sldId id="461" r:id="rId5"/>
    <p:sldId id="462" r:id="rId6"/>
    <p:sldId id="463" r:id="rId7"/>
    <p:sldId id="464" r:id="rId8"/>
    <p:sldId id="465" r:id="rId9"/>
    <p:sldId id="466" r:id="rId10"/>
    <p:sldId id="467" r:id="rId11"/>
    <p:sldId id="468" r:id="rId12"/>
    <p:sldId id="469" r:id="rId13"/>
    <p:sldId id="470" r:id="rId14"/>
    <p:sldId id="471" r:id="rId15"/>
    <p:sldId id="504" r:id="rId16"/>
    <p:sldId id="505" r:id="rId17"/>
    <p:sldId id="472" r:id="rId18"/>
    <p:sldId id="473" r:id="rId19"/>
    <p:sldId id="474" r:id="rId20"/>
    <p:sldId id="475" r:id="rId21"/>
    <p:sldId id="476" r:id="rId22"/>
    <p:sldId id="477" r:id="rId23"/>
    <p:sldId id="478" r:id="rId24"/>
    <p:sldId id="479" r:id="rId25"/>
    <p:sldId id="480" r:id="rId26"/>
    <p:sldId id="481" r:id="rId27"/>
    <p:sldId id="482" r:id="rId28"/>
    <p:sldId id="483" r:id="rId29"/>
    <p:sldId id="484" r:id="rId30"/>
    <p:sldId id="485" r:id="rId31"/>
    <p:sldId id="486" r:id="rId32"/>
    <p:sldId id="487" r:id="rId33"/>
    <p:sldId id="488" r:id="rId34"/>
    <p:sldId id="491" r:id="rId35"/>
    <p:sldId id="492" r:id="rId36"/>
    <p:sldId id="506" r:id="rId37"/>
    <p:sldId id="493" r:id="rId38"/>
    <p:sldId id="494" r:id="rId39"/>
    <p:sldId id="495" r:id="rId40"/>
    <p:sldId id="496" r:id="rId41"/>
    <p:sldId id="497" r:id="rId42"/>
    <p:sldId id="498" r:id="rId43"/>
    <p:sldId id="499" r:id="rId44"/>
    <p:sldId id="502" r:id="rId45"/>
    <p:sldId id="503" r:id="rId46"/>
    <p:sldId id="339" r:id="rId47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49"/>
      <p:bold r:id="rId50"/>
      <p:italic r:id="rId51"/>
      <p:boldItalic r:id="rId52"/>
    </p:embeddedFont>
    <p:embeddedFont>
      <p:font typeface="Consolas" panose="020B0609020204030204" pitchFamily="49" charset="0"/>
      <p:regular r:id="rId53"/>
      <p:bold r:id="rId54"/>
      <p:italic r:id="rId55"/>
      <p:boldItalic r:id="rId56"/>
    </p:embeddedFont>
    <p:embeddedFont>
      <p:font typeface="Lato" panose="020B0604020202020204" charset="0"/>
      <p:regular r:id="rId57"/>
      <p:bold r:id="rId58"/>
      <p:italic r:id="rId59"/>
      <p:boldItalic r:id="rId60"/>
    </p:embeddedFont>
    <p:embeddedFont>
      <p:font typeface="Raleway" panose="020B060402020202020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C7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41716F4-2AAE-4518-A083-4389F0D416A6}">
  <a:tblStyle styleId="{241716F4-2AAE-4518-A083-4389F0D416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9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5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2.fntdata"/><Relationship Id="rId55" Type="http://schemas.openxmlformats.org/officeDocument/2006/relationships/font" Target="fonts/font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roslav Brahinets" userId="21b0ef620fff3801" providerId="LiveId" clId="{9448F487-4DF9-4D7A-AFE3-4FBADA5C0DD6}"/>
    <pc:docChg chg="undo custSel modSld">
      <pc:chgData name="Yaroslav Brahinets" userId="21b0ef620fff3801" providerId="LiveId" clId="{9448F487-4DF9-4D7A-AFE3-4FBADA5C0DD6}" dt="2021-03-21T22:50:44.307" v="55" actId="113"/>
      <pc:docMkLst>
        <pc:docMk/>
      </pc:docMkLst>
      <pc:sldChg chg="modSp mod">
        <pc:chgData name="Yaroslav Brahinets" userId="21b0ef620fff3801" providerId="LiveId" clId="{9448F487-4DF9-4D7A-AFE3-4FBADA5C0DD6}" dt="2021-03-21T22:48:12.975" v="1" actId="113"/>
        <pc:sldMkLst>
          <pc:docMk/>
          <pc:sldMk cId="2991630501" sldId="483"/>
        </pc:sldMkLst>
        <pc:spChg chg="mod">
          <ac:chgData name="Yaroslav Brahinets" userId="21b0ef620fff3801" providerId="LiveId" clId="{9448F487-4DF9-4D7A-AFE3-4FBADA5C0DD6}" dt="2021-03-21T22:48:12.975" v="1" actId="113"/>
          <ac:spMkLst>
            <pc:docMk/>
            <pc:sldMk cId="2991630501" sldId="483"/>
            <ac:spMk id="4" creationId="{00000000-0000-0000-0000-000000000000}"/>
          </ac:spMkLst>
        </pc:spChg>
      </pc:sldChg>
      <pc:sldChg chg="modSp mod">
        <pc:chgData name="Yaroslav Brahinets" userId="21b0ef620fff3801" providerId="LiveId" clId="{9448F487-4DF9-4D7A-AFE3-4FBADA5C0DD6}" dt="2021-03-21T22:48:26.007" v="4" actId="113"/>
        <pc:sldMkLst>
          <pc:docMk/>
          <pc:sldMk cId="2556711401" sldId="484"/>
        </pc:sldMkLst>
        <pc:spChg chg="mod">
          <ac:chgData name="Yaroslav Brahinets" userId="21b0ef620fff3801" providerId="LiveId" clId="{9448F487-4DF9-4D7A-AFE3-4FBADA5C0DD6}" dt="2021-03-21T22:48:26.007" v="4" actId="113"/>
          <ac:spMkLst>
            <pc:docMk/>
            <pc:sldMk cId="2556711401" sldId="484"/>
            <ac:spMk id="4" creationId="{00000000-0000-0000-0000-000000000000}"/>
          </ac:spMkLst>
        </pc:spChg>
      </pc:sldChg>
      <pc:sldChg chg="modSp mod">
        <pc:chgData name="Yaroslav Brahinets" userId="21b0ef620fff3801" providerId="LiveId" clId="{9448F487-4DF9-4D7A-AFE3-4FBADA5C0DD6}" dt="2021-03-21T22:49:30.423" v="39" actId="14100"/>
        <pc:sldMkLst>
          <pc:docMk/>
          <pc:sldMk cId="2565657393" sldId="493"/>
        </pc:sldMkLst>
        <pc:spChg chg="mod">
          <ac:chgData name="Yaroslav Brahinets" userId="21b0ef620fff3801" providerId="LiveId" clId="{9448F487-4DF9-4D7A-AFE3-4FBADA5C0DD6}" dt="2021-03-21T22:49:24.954" v="23" actId="1076"/>
          <ac:spMkLst>
            <pc:docMk/>
            <pc:sldMk cId="2565657393" sldId="493"/>
            <ac:spMk id="10" creationId="{00000000-0000-0000-0000-000000000000}"/>
          </ac:spMkLst>
        </pc:spChg>
        <pc:spChg chg="mod">
          <ac:chgData name="Yaroslav Brahinets" userId="21b0ef620fff3801" providerId="LiveId" clId="{9448F487-4DF9-4D7A-AFE3-4FBADA5C0DD6}" dt="2021-03-21T22:49:30.423" v="39" actId="14100"/>
          <ac:spMkLst>
            <pc:docMk/>
            <pc:sldMk cId="2565657393" sldId="493"/>
            <ac:spMk id="11" creationId="{00000000-0000-0000-0000-000000000000}"/>
          </ac:spMkLst>
        </pc:spChg>
      </pc:sldChg>
      <pc:sldChg chg="modSp mod">
        <pc:chgData name="Yaroslav Brahinets" userId="21b0ef620fff3801" providerId="LiveId" clId="{9448F487-4DF9-4D7A-AFE3-4FBADA5C0DD6}" dt="2021-03-21T22:50:32.106" v="51" actId="6549"/>
        <pc:sldMkLst>
          <pc:docMk/>
          <pc:sldMk cId="4096686462" sldId="495"/>
        </pc:sldMkLst>
        <pc:spChg chg="mod">
          <ac:chgData name="Yaroslav Brahinets" userId="21b0ef620fff3801" providerId="LiveId" clId="{9448F487-4DF9-4D7A-AFE3-4FBADA5C0DD6}" dt="2021-03-21T22:50:32.106" v="51" actId="6549"/>
          <ac:spMkLst>
            <pc:docMk/>
            <pc:sldMk cId="4096686462" sldId="495"/>
            <ac:spMk id="3" creationId="{00000000-0000-0000-0000-000000000000}"/>
          </ac:spMkLst>
        </pc:spChg>
      </pc:sldChg>
      <pc:sldChg chg="modSp mod">
        <pc:chgData name="Yaroslav Brahinets" userId="21b0ef620fff3801" providerId="LiveId" clId="{9448F487-4DF9-4D7A-AFE3-4FBADA5C0DD6}" dt="2021-03-21T22:50:39.962" v="53" actId="113"/>
        <pc:sldMkLst>
          <pc:docMk/>
          <pc:sldMk cId="3528960225" sldId="496"/>
        </pc:sldMkLst>
        <pc:spChg chg="mod">
          <ac:chgData name="Yaroslav Brahinets" userId="21b0ef620fff3801" providerId="LiveId" clId="{9448F487-4DF9-4D7A-AFE3-4FBADA5C0DD6}" dt="2021-03-21T22:50:39.962" v="53" actId="113"/>
          <ac:spMkLst>
            <pc:docMk/>
            <pc:sldMk cId="3528960225" sldId="496"/>
            <ac:spMk id="4" creationId="{00000000-0000-0000-0000-000000000000}"/>
          </ac:spMkLst>
        </pc:spChg>
      </pc:sldChg>
      <pc:sldChg chg="modSp mod">
        <pc:chgData name="Yaroslav Brahinets" userId="21b0ef620fff3801" providerId="LiveId" clId="{9448F487-4DF9-4D7A-AFE3-4FBADA5C0DD6}" dt="2021-03-21T22:50:44.307" v="55" actId="113"/>
        <pc:sldMkLst>
          <pc:docMk/>
          <pc:sldMk cId="4261713623" sldId="497"/>
        </pc:sldMkLst>
        <pc:spChg chg="mod">
          <ac:chgData name="Yaroslav Brahinets" userId="21b0ef620fff3801" providerId="LiveId" clId="{9448F487-4DF9-4D7A-AFE3-4FBADA5C0DD6}" dt="2021-03-21T22:50:44.307" v="55" actId="113"/>
          <ac:spMkLst>
            <pc:docMk/>
            <pc:sldMk cId="4261713623" sldId="497"/>
            <ac:spMk id="4" creationId="{00000000-0000-0000-0000-000000000000}"/>
          </ac:spMkLst>
        </pc:spChg>
      </pc:sldChg>
    </pc:docChg>
  </pc:docChgLst>
  <pc:docChgLst>
    <pc:chgData name="Yaroslav Brahinets" userId="21b0ef620fff3801" providerId="LiveId" clId="{4EFBEC80-025A-42D9-A9E1-76688ABC65F2}"/>
    <pc:docChg chg="undo custSel addSld delSld modSld sldOrd">
      <pc:chgData name="Yaroslav Brahinets" userId="21b0ef620fff3801" providerId="LiveId" clId="{4EFBEC80-025A-42D9-A9E1-76688ABC65F2}" dt="2021-03-20T22:11:54.783" v="909" actId="20577"/>
      <pc:docMkLst>
        <pc:docMk/>
      </pc:docMkLst>
      <pc:sldChg chg="modSp mod">
        <pc:chgData name="Yaroslav Brahinets" userId="21b0ef620fff3801" providerId="LiveId" clId="{4EFBEC80-025A-42D9-A9E1-76688ABC65F2}" dt="2021-03-14T14:42:48.239" v="2" actId="6549"/>
        <pc:sldMkLst>
          <pc:docMk/>
          <pc:sldMk cId="2535870065" sldId="339"/>
        </pc:sldMkLst>
        <pc:spChg chg="mod">
          <ac:chgData name="Yaroslav Brahinets" userId="21b0ef620fff3801" providerId="LiveId" clId="{4EFBEC80-025A-42D9-A9E1-76688ABC65F2}" dt="2021-03-14T14:42:48.239" v="2" actId="6549"/>
          <ac:spMkLst>
            <pc:docMk/>
            <pc:sldMk cId="2535870065" sldId="339"/>
            <ac:spMk id="336" creationId="{00000000-0000-0000-0000-000000000000}"/>
          </ac:spMkLst>
        </pc:spChg>
      </pc:sldChg>
      <pc:sldChg chg="modSp mod">
        <pc:chgData name="Yaroslav Brahinets" userId="21b0ef620fff3801" providerId="LiveId" clId="{4EFBEC80-025A-42D9-A9E1-76688ABC65F2}" dt="2021-03-14T14:42:42.011" v="1" actId="20577"/>
        <pc:sldMkLst>
          <pc:docMk/>
          <pc:sldMk cId="0" sldId="391"/>
        </pc:sldMkLst>
        <pc:spChg chg="mod">
          <ac:chgData name="Yaroslav Brahinets" userId="21b0ef620fff3801" providerId="LiveId" clId="{4EFBEC80-025A-42D9-A9E1-76688ABC65F2}" dt="2021-03-14T14:42:42.011" v="1" actId="20577"/>
          <ac:spMkLst>
            <pc:docMk/>
            <pc:sldMk cId="0" sldId="391"/>
            <ac:spMk id="3" creationId="{C67C566D-FB34-45E4-90EB-613C5CC7F6DE}"/>
          </ac:spMkLst>
        </pc:spChg>
      </pc:sldChg>
      <pc:sldChg chg="modSp mod">
        <pc:chgData name="Yaroslav Brahinets" userId="21b0ef620fff3801" providerId="LiveId" clId="{4EFBEC80-025A-42D9-A9E1-76688ABC65F2}" dt="2021-03-20T21:51:21.255" v="690" actId="1036"/>
        <pc:sldMkLst>
          <pc:docMk/>
          <pc:sldMk cId="2255443197" sldId="475"/>
        </pc:sldMkLst>
        <pc:picChg chg="mod">
          <ac:chgData name="Yaroslav Brahinets" userId="21b0ef620fff3801" providerId="LiveId" clId="{4EFBEC80-025A-42D9-A9E1-76688ABC65F2}" dt="2021-03-20T21:51:21.255" v="690" actId="1036"/>
          <ac:picMkLst>
            <pc:docMk/>
            <pc:sldMk cId="2255443197" sldId="475"/>
            <ac:picMk id="4" creationId="{00000000-0000-0000-0000-000000000000}"/>
          </ac:picMkLst>
        </pc:picChg>
      </pc:sldChg>
      <pc:sldChg chg="modSp mod">
        <pc:chgData name="Yaroslav Brahinets" userId="21b0ef620fff3801" providerId="LiveId" clId="{4EFBEC80-025A-42D9-A9E1-76688ABC65F2}" dt="2021-03-20T22:03:34.338" v="723" actId="255"/>
        <pc:sldMkLst>
          <pc:docMk/>
          <pc:sldMk cId="2866158338" sldId="478"/>
        </pc:sldMkLst>
        <pc:spChg chg="mod">
          <ac:chgData name="Yaroslav Brahinets" userId="21b0ef620fff3801" providerId="LiveId" clId="{4EFBEC80-025A-42D9-A9E1-76688ABC65F2}" dt="2021-03-20T22:03:24.266" v="722"/>
          <ac:spMkLst>
            <pc:docMk/>
            <pc:sldMk cId="2866158338" sldId="478"/>
            <ac:spMk id="2" creationId="{00000000-0000-0000-0000-000000000000}"/>
          </ac:spMkLst>
        </pc:spChg>
        <pc:spChg chg="mod">
          <ac:chgData name="Yaroslav Brahinets" userId="21b0ef620fff3801" providerId="LiveId" clId="{4EFBEC80-025A-42D9-A9E1-76688ABC65F2}" dt="2021-03-20T22:03:34.338" v="723" actId="255"/>
          <ac:spMkLst>
            <pc:docMk/>
            <pc:sldMk cId="2866158338" sldId="478"/>
            <ac:spMk id="3" creationId="{00000000-0000-0000-0000-000000000000}"/>
          </ac:spMkLst>
        </pc:spChg>
      </pc:sldChg>
      <pc:sldChg chg="modSp mod">
        <pc:chgData name="Yaroslav Brahinets" userId="21b0ef620fff3801" providerId="LiveId" clId="{4EFBEC80-025A-42D9-A9E1-76688ABC65F2}" dt="2021-03-20T22:03:13.857" v="721" actId="1076"/>
        <pc:sldMkLst>
          <pc:docMk/>
          <pc:sldMk cId="3958768622" sldId="479"/>
        </pc:sldMkLst>
        <pc:spChg chg="mod">
          <ac:chgData name="Yaroslav Brahinets" userId="21b0ef620fff3801" providerId="LiveId" clId="{4EFBEC80-025A-42D9-A9E1-76688ABC65F2}" dt="2021-03-20T22:03:01.612" v="718" actId="20577"/>
          <ac:spMkLst>
            <pc:docMk/>
            <pc:sldMk cId="3958768622" sldId="479"/>
            <ac:spMk id="2" creationId="{00000000-0000-0000-0000-000000000000}"/>
          </ac:spMkLst>
        </pc:spChg>
        <pc:spChg chg="mod">
          <ac:chgData name="Yaroslav Brahinets" userId="21b0ef620fff3801" providerId="LiveId" clId="{4EFBEC80-025A-42D9-A9E1-76688ABC65F2}" dt="2021-03-20T22:03:09.795" v="720" actId="255"/>
          <ac:spMkLst>
            <pc:docMk/>
            <pc:sldMk cId="3958768622" sldId="479"/>
            <ac:spMk id="3" creationId="{00000000-0000-0000-0000-000000000000}"/>
          </ac:spMkLst>
        </pc:spChg>
        <pc:graphicFrameChg chg="mod">
          <ac:chgData name="Yaroslav Brahinets" userId="21b0ef620fff3801" providerId="LiveId" clId="{4EFBEC80-025A-42D9-A9E1-76688ABC65F2}" dt="2021-03-20T22:03:13.857" v="721" actId="1076"/>
          <ac:graphicFrameMkLst>
            <pc:docMk/>
            <pc:sldMk cId="3958768622" sldId="479"/>
            <ac:graphicFrameMk id="5" creationId="{00000000-0000-0000-0000-000000000000}"/>
          </ac:graphicFrameMkLst>
        </pc:graphicFrameChg>
      </pc:sldChg>
      <pc:sldChg chg="modSp mod">
        <pc:chgData name="Yaroslav Brahinets" userId="21b0ef620fff3801" providerId="LiveId" clId="{4EFBEC80-025A-42D9-A9E1-76688ABC65F2}" dt="2021-03-20T22:05:23.228" v="726" actId="113"/>
        <pc:sldMkLst>
          <pc:docMk/>
          <pc:sldMk cId="421893428" sldId="487"/>
        </pc:sldMkLst>
        <pc:spChg chg="mod">
          <ac:chgData name="Yaroslav Brahinets" userId="21b0ef620fff3801" providerId="LiveId" clId="{4EFBEC80-025A-42D9-A9E1-76688ABC65F2}" dt="2021-03-20T22:05:23.228" v="726" actId="113"/>
          <ac:spMkLst>
            <pc:docMk/>
            <pc:sldMk cId="421893428" sldId="487"/>
            <ac:spMk id="4" creationId="{00000000-0000-0000-0000-000000000000}"/>
          </ac:spMkLst>
        </pc:spChg>
      </pc:sldChg>
      <pc:sldChg chg="modSp mod">
        <pc:chgData name="Yaroslav Brahinets" userId="21b0ef620fff3801" providerId="LiveId" clId="{4EFBEC80-025A-42D9-A9E1-76688ABC65F2}" dt="2021-03-20T22:05:39.908" v="732" actId="113"/>
        <pc:sldMkLst>
          <pc:docMk/>
          <pc:sldMk cId="31937504" sldId="488"/>
        </pc:sldMkLst>
        <pc:spChg chg="mod">
          <ac:chgData name="Yaroslav Brahinets" userId="21b0ef620fff3801" providerId="LiveId" clId="{4EFBEC80-025A-42D9-A9E1-76688ABC65F2}" dt="2021-03-20T22:05:39.908" v="732" actId="113"/>
          <ac:spMkLst>
            <pc:docMk/>
            <pc:sldMk cId="31937504" sldId="488"/>
            <ac:spMk id="3" creationId="{00000000-0000-0000-0000-000000000000}"/>
          </ac:spMkLst>
        </pc:spChg>
      </pc:sldChg>
      <pc:sldChg chg="modSp mod">
        <pc:chgData name="Yaroslav Brahinets" userId="21b0ef620fff3801" providerId="LiveId" clId="{4EFBEC80-025A-42D9-A9E1-76688ABC65F2}" dt="2021-03-20T22:06:12.255" v="739" actId="113"/>
        <pc:sldMkLst>
          <pc:docMk/>
          <pc:sldMk cId="2515766350" sldId="492"/>
        </pc:sldMkLst>
        <pc:spChg chg="mod">
          <ac:chgData name="Yaroslav Brahinets" userId="21b0ef620fff3801" providerId="LiveId" clId="{4EFBEC80-025A-42D9-A9E1-76688ABC65F2}" dt="2021-03-20T22:06:12.255" v="739" actId="113"/>
          <ac:spMkLst>
            <pc:docMk/>
            <pc:sldMk cId="2515766350" sldId="492"/>
            <ac:spMk id="4" creationId="{00000000-0000-0000-0000-000000000000}"/>
          </ac:spMkLst>
        </pc:spChg>
      </pc:sldChg>
      <pc:sldChg chg="modSp mod">
        <pc:chgData name="Yaroslav Brahinets" userId="21b0ef620fff3801" providerId="LiveId" clId="{4EFBEC80-025A-42D9-A9E1-76688ABC65F2}" dt="2021-03-20T22:07:15.787" v="770" actId="1036"/>
        <pc:sldMkLst>
          <pc:docMk/>
          <pc:sldMk cId="2565657393" sldId="493"/>
        </pc:sldMkLst>
        <pc:spChg chg="mod">
          <ac:chgData name="Yaroslav Brahinets" userId="21b0ef620fff3801" providerId="LiveId" clId="{4EFBEC80-025A-42D9-A9E1-76688ABC65F2}" dt="2021-03-20T22:06:21.506" v="742" actId="113"/>
          <ac:spMkLst>
            <pc:docMk/>
            <pc:sldMk cId="2565657393" sldId="493"/>
            <ac:spMk id="3" creationId="{00000000-0000-0000-0000-000000000000}"/>
          </ac:spMkLst>
        </pc:spChg>
        <pc:spChg chg="mod">
          <ac:chgData name="Yaroslav Brahinets" userId="21b0ef620fff3801" providerId="LiveId" clId="{4EFBEC80-025A-42D9-A9E1-76688ABC65F2}" dt="2021-03-20T22:07:13.665" v="768" actId="1036"/>
          <ac:spMkLst>
            <pc:docMk/>
            <pc:sldMk cId="2565657393" sldId="493"/>
            <ac:spMk id="9" creationId="{00000000-0000-0000-0000-000000000000}"/>
          </ac:spMkLst>
        </pc:spChg>
        <pc:spChg chg="mod">
          <ac:chgData name="Yaroslav Brahinets" userId="21b0ef620fff3801" providerId="LiveId" clId="{4EFBEC80-025A-42D9-A9E1-76688ABC65F2}" dt="2021-03-20T22:06:47.898" v="762" actId="1076"/>
          <ac:spMkLst>
            <pc:docMk/>
            <pc:sldMk cId="2565657393" sldId="493"/>
            <ac:spMk id="10" creationId="{00000000-0000-0000-0000-000000000000}"/>
          </ac:spMkLst>
        </pc:spChg>
        <pc:spChg chg="mod">
          <ac:chgData name="Yaroslav Brahinets" userId="21b0ef620fff3801" providerId="LiveId" clId="{4EFBEC80-025A-42D9-A9E1-76688ABC65F2}" dt="2021-03-20T22:07:15.787" v="770" actId="1036"/>
          <ac:spMkLst>
            <pc:docMk/>
            <pc:sldMk cId="2565657393" sldId="493"/>
            <ac:spMk id="11" creationId="{00000000-0000-0000-0000-000000000000}"/>
          </ac:spMkLst>
        </pc:spChg>
      </pc:sldChg>
      <pc:sldChg chg="modSp mod">
        <pc:chgData name="Yaroslav Brahinets" userId="21b0ef620fff3801" providerId="LiveId" clId="{4EFBEC80-025A-42D9-A9E1-76688ABC65F2}" dt="2021-03-20T22:11:54.783" v="909" actId="20577"/>
        <pc:sldMkLst>
          <pc:docMk/>
          <pc:sldMk cId="1793100758" sldId="502"/>
        </pc:sldMkLst>
        <pc:spChg chg="mod">
          <ac:chgData name="Yaroslav Brahinets" userId="21b0ef620fff3801" providerId="LiveId" clId="{4EFBEC80-025A-42D9-A9E1-76688ABC65F2}" dt="2021-03-14T14:57:55.480" v="366" actId="403"/>
          <ac:spMkLst>
            <pc:docMk/>
            <pc:sldMk cId="1793100758" sldId="502"/>
            <ac:spMk id="2" creationId="{00000000-0000-0000-0000-000000000000}"/>
          </ac:spMkLst>
        </pc:spChg>
        <pc:spChg chg="mod">
          <ac:chgData name="Yaroslav Brahinets" userId="21b0ef620fff3801" providerId="LiveId" clId="{4EFBEC80-025A-42D9-A9E1-76688ABC65F2}" dt="2021-03-20T22:11:54.783" v="909" actId="20577"/>
          <ac:spMkLst>
            <pc:docMk/>
            <pc:sldMk cId="1793100758" sldId="502"/>
            <ac:spMk id="5" creationId="{9D72D2AD-9CD4-4F1E-B739-FC83B5BCFB12}"/>
          </ac:spMkLst>
        </pc:spChg>
      </pc:sldChg>
      <pc:sldChg chg="modSp mod">
        <pc:chgData name="Yaroslav Brahinets" userId="21b0ef620fff3801" providerId="LiveId" clId="{4EFBEC80-025A-42D9-A9E1-76688ABC65F2}" dt="2021-03-20T21:51:08.035" v="679" actId="113"/>
        <pc:sldMkLst>
          <pc:docMk/>
          <pc:sldMk cId="1030816033" sldId="505"/>
        </pc:sldMkLst>
        <pc:spChg chg="mod">
          <ac:chgData name="Yaroslav Brahinets" userId="21b0ef620fff3801" providerId="LiveId" clId="{4EFBEC80-025A-42D9-A9E1-76688ABC65F2}" dt="2021-03-20T21:51:08.035" v="679" actId="113"/>
          <ac:spMkLst>
            <pc:docMk/>
            <pc:sldMk cId="1030816033" sldId="505"/>
            <ac:spMk id="4" creationId="{00000000-0000-0000-0000-000000000000}"/>
          </ac:spMkLst>
        </pc:spChg>
      </pc:sldChg>
      <pc:sldChg chg="addSp delSp modSp new mod ord">
        <pc:chgData name="Yaroslav Brahinets" userId="21b0ef620fff3801" providerId="LiveId" clId="{4EFBEC80-025A-42D9-A9E1-76688ABC65F2}" dt="2021-03-20T22:06:02.910" v="738"/>
        <pc:sldMkLst>
          <pc:docMk/>
          <pc:sldMk cId="2687343285" sldId="506"/>
        </pc:sldMkLst>
        <pc:spChg chg="mod">
          <ac:chgData name="Yaroslav Brahinets" userId="21b0ef620fff3801" providerId="LiveId" clId="{4EFBEC80-025A-42D9-A9E1-76688ABC65F2}" dt="2021-03-20T22:02:34.655" v="708" actId="20577"/>
          <ac:spMkLst>
            <pc:docMk/>
            <pc:sldMk cId="2687343285" sldId="506"/>
            <ac:spMk id="2" creationId="{667F89D5-4026-4EB5-8999-0B7B3C3171A3}"/>
          </ac:spMkLst>
        </pc:spChg>
        <pc:spChg chg="del">
          <ac:chgData name="Yaroslav Brahinets" userId="21b0ef620fff3801" providerId="LiveId" clId="{4EFBEC80-025A-42D9-A9E1-76688ABC65F2}" dt="2021-03-20T22:02:14.287" v="698"/>
          <ac:spMkLst>
            <pc:docMk/>
            <pc:sldMk cId="2687343285" sldId="506"/>
            <ac:spMk id="3" creationId="{6C4977B4-97C0-48BC-BA43-9E8807E23391}"/>
          </ac:spMkLst>
        </pc:spChg>
        <pc:picChg chg="add mod">
          <ac:chgData name="Yaroslav Brahinets" userId="21b0ef620fff3801" providerId="LiveId" clId="{4EFBEC80-025A-42D9-A9E1-76688ABC65F2}" dt="2021-03-20T22:02:32.570" v="703" actId="1076"/>
          <ac:picMkLst>
            <pc:docMk/>
            <pc:sldMk cId="2687343285" sldId="506"/>
            <ac:picMk id="6" creationId="{201A3DF9-4D84-4AF2-9E52-A98C27E91C58}"/>
          </ac:picMkLst>
        </pc:picChg>
      </pc:sldChg>
      <pc:sldChg chg="new del">
        <pc:chgData name="Yaroslav Brahinets" userId="21b0ef620fff3801" providerId="LiveId" clId="{4EFBEC80-025A-42D9-A9E1-76688ABC65F2}" dt="2021-03-20T21:51:12.207" v="681" actId="680"/>
        <pc:sldMkLst>
          <pc:docMk/>
          <pc:sldMk cId="3702392281" sldId="506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A66777-CBCF-6640-A4F3-E9C144F5B5AE}" type="doc">
      <dgm:prSet loTypeId="urn:microsoft.com/office/officeart/2005/8/layout/lProcess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006A6F-137C-CB4D-9FD3-DF2EF538379A}">
      <dgm:prSet phldrT="[Text]"/>
      <dgm:spPr/>
      <dgm:t>
        <a:bodyPr/>
        <a:lstStyle/>
        <a:p>
          <a:r>
            <a:rPr lang="en-US" dirty="0"/>
            <a:t>Thread1</a:t>
          </a:r>
        </a:p>
      </dgm:t>
    </dgm:pt>
    <dgm:pt modelId="{1BBE5815-795F-3745-927C-7C467213AD4B}" type="parTrans" cxnId="{463983F9-93DD-814A-A93D-1310483C0F6D}">
      <dgm:prSet/>
      <dgm:spPr/>
      <dgm:t>
        <a:bodyPr/>
        <a:lstStyle/>
        <a:p>
          <a:endParaRPr lang="en-US"/>
        </a:p>
      </dgm:t>
    </dgm:pt>
    <dgm:pt modelId="{B7DFCE0D-737E-7E4E-AAF1-B46E36A41EE0}" type="sibTrans" cxnId="{463983F9-93DD-814A-A93D-1310483C0F6D}">
      <dgm:prSet/>
      <dgm:spPr/>
      <dgm:t>
        <a:bodyPr/>
        <a:lstStyle/>
        <a:p>
          <a:endParaRPr lang="en-US"/>
        </a:p>
      </dgm:t>
    </dgm:pt>
    <dgm:pt modelId="{3B4654D5-7223-B24B-8CB5-CD1EEEBB9398}">
      <dgm:prSet phldrT="[Text]"/>
      <dgm:spPr/>
      <dgm:t>
        <a:bodyPr/>
        <a:lstStyle/>
        <a:p>
          <a:endParaRPr lang="en-US" dirty="0"/>
        </a:p>
      </dgm:t>
    </dgm:pt>
    <dgm:pt modelId="{8CD5EB6E-3BBD-6849-A217-F1FB87C7280A}" type="parTrans" cxnId="{C602014F-B9B2-FB49-A408-8B241CC8DA7E}">
      <dgm:prSet/>
      <dgm:spPr/>
      <dgm:t>
        <a:bodyPr/>
        <a:lstStyle/>
        <a:p>
          <a:endParaRPr lang="en-US"/>
        </a:p>
      </dgm:t>
    </dgm:pt>
    <dgm:pt modelId="{793B3B5B-1829-7246-9F7B-D5FC61C8DE7D}" type="sibTrans" cxnId="{C602014F-B9B2-FB49-A408-8B241CC8DA7E}">
      <dgm:prSet/>
      <dgm:spPr/>
      <dgm:t>
        <a:bodyPr/>
        <a:lstStyle/>
        <a:p>
          <a:endParaRPr lang="en-US"/>
        </a:p>
      </dgm:t>
    </dgm:pt>
    <dgm:pt modelId="{03A28611-BA7C-084E-A778-B52348D0CD29}">
      <dgm:prSet phldrT="[Text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synchronized </a:t>
          </a:r>
        </a:p>
      </dgm:t>
    </dgm:pt>
    <dgm:pt modelId="{71DB96F4-DA88-3942-B67B-09373E7E7E64}" type="parTrans" cxnId="{C7FD57E1-E7E7-644E-B492-AA4BD883FF5D}">
      <dgm:prSet/>
      <dgm:spPr/>
      <dgm:t>
        <a:bodyPr/>
        <a:lstStyle/>
        <a:p>
          <a:endParaRPr lang="en-US"/>
        </a:p>
      </dgm:t>
    </dgm:pt>
    <dgm:pt modelId="{4E509D83-30E9-E54A-BA01-8A991DA863EE}" type="sibTrans" cxnId="{C7FD57E1-E7E7-644E-B492-AA4BD883FF5D}">
      <dgm:prSet/>
      <dgm:spPr/>
      <dgm:t>
        <a:bodyPr/>
        <a:lstStyle/>
        <a:p>
          <a:endParaRPr lang="en-US"/>
        </a:p>
      </dgm:t>
    </dgm:pt>
    <dgm:pt modelId="{B284661C-AEFF-8F46-990F-0DACA9D441FA}">
      <dgm:prSet phldrT="[Text]"/>
      <dgm:spPr/>
      <dgm:t>
        <a:bodyPr/>
        <a:lstStyle/>
        <a:p>
          <a:r>
            <a:rPr lang="en-US" dirty="0"/>
            <a:t>Thread2</a:t>
          </a:r>
        </a:p>
      </dgm:t>
    </dgm:pt>
    <dgm:pt modelId="{AFF94D4C-78B9-7D45-ACF7-A6E115061FA6}" type="parTrans" cxnId="{1994EFA1-D161-2E45-A88A-B59775DA956A}">
      <dgm:prSet/>
      <dgm:spPr/>
      <dgm:t>
        <a:bodyPr/>
        <a:lstStyle/>
        <a:p>
          <a:endParaRPr lang="en-US"/>
        </a:p>
      </dgm:t>
    </dgm:pt>
    <dgm:pt modelId="{F0721957-CF81-7241-A7CE-F03E997DA81C}" type="sibTrans" cxnId="{1994EFA1-D161-2E45-A88A-B59775DA956A}">
      <dgm:prSet/>
      <dgm:spPr/>
      <dgm:t>
        <a:bodyPr/>
        <a:lstStyle/>
        <a:p>
          <a:endParaRPr lang="en-US"/>
        </a:p>
      </dgm:t>
    </dgm:pt>
    <dgm:pt modelId="{11BE5D8F-3BA3-0441-8935-40C6356BC85A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2AE75C30-2794-1C44-9153-BF21BF91CC6A}" type="parTrans" cxnId="{7F678621-0F01-EE40-92D8-3EF308CBDA68}">
      <dgm:prSet/>
      <dgm:spPr/>
      <dgm:t>
        <a:bodyPr/>
        <a:lstStyle/>
        <a:p>
          <a:endParaRPr lang="en-US"/>
        </a:p>
      </dgm:t>
    </dgm:pt>
    <dgm:pt modelId="{43C4127C-24D3-E74B-A9FB-369BFB982CCB}" type="sibTrans" cxnId="{7F678621-0F01-EE40-92D8-3EF308CBDA68}">
      <dgm:prSet/>
      <dgm:spPr/>
      <dgm:t>
        <a:bodyPr/>
        <a:lstStyle/>
        <a:p>
          <a:endParaRPr lang="en-US"/>
        </a:p>
      </dgm:t>
    </dgm:pt>
    <dgm:pt modelId="{58261165-CA89-554F-8A8D-CD7187FFDC56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2700A66B-DC2E-4A48-99D2-474B39F9C05B}" type="parTrans" cxnId="{9F544467-489C-E642-A50E-628B9FD88CD0}">
      <dgm:prSet/>
      <dgm:spPr/>
      <dgm:t>
        <a:bodyPr/>
        <a:lstStyle/>
        <a:p>
          <a:endParaRPr lang="en-US"/>
        </a:p>
      </dgm:t>
    </dgm:pt>
    <dgm:pt modelId="{DF3B88A3-F326-3546-A80B-0A44B31E48CF}" type="sibTrans" cxnId="{9F544467-489C-E642-A50E-628B9FD88CD0}">
      <dgm:prSet/>
      <dgm:spPr/>
      <dgm:t>
        <a:bodyPr/>
        <a:lstStyle/>
        <a:p>
          <a:endParaRPr lang="en-US"/>
        </a:p>
      </dgm:t>
    </dgm:pt>
    <dgm:pt modelId="{48F13D56-B1DF-AA4C-964A-99E9755A79B3}">
      <dgm:prSet phldrT="[Text]"/>
      <dgm:spPr/>
      <dgm:t>
        <a:bodyPr/>
        <a:lstStyle/>
        <a:p>
          <a:endParaRPr lang="en-US" dirty="0"/>
        </a:p>
      </dgm:t>
    </dgm:pt>
    <dgm:pt modelId="{927FCA3B-9A15-B642-8414-B4327038F30A}" type="parTrans" cxnId="{854CB48C-C0B4-214E-A7EB-2E275220F0FA}">
      <dgm:prSet/>
      <dgm:spPr/>
      <dgm:t>
        <a:bodyPr/>
        <a:lstStyle/>
        <a:p>
          <a:endParaRPr lang="en-US"/>
        </a:p>
      </dgm:t>
    </dgm:pt>
    <dgm:pt modelId="{3CE1E03D-5BC0-AC4A-A16F-006356C70A66}" type="sibTrans" cxnId="{854CB48C-C0B4-214E-A7EB-2E275220F0FA}">
      <dgm:prSet/>
      <dgm:spPr/>
      <dgm:t>
        <a:bodyPr/>
        <a:lstStyle/>
        <a:p>
          <a:endParaRPr lang="en-US"/>
        </a:p>
      </dgm:t>
    </dgm:pt>
    <dgm:pt modelId="{635E2D34-08D0-3540-A251-0379F6E70FAC}">
      <dgm:prSet phldrT="[Text]"/>
      <dgm:spPr/>
      <dgm:t>
        <a:bodyPr/>
        <a:lstStyle/>
        <a:p>
          <a:endParaRPr lang="en-US" dirty="0"/>
        </a:p>
      </dgm:t>
    </dgm:pt>
    <dgm:pt modelId="{C2AB0063-D8B8-BD4C-9B0F-590D3F59E88D}" type="parTrans" cxnId="{B2378F32-CB52-E048-9B12-8ECFBD15E6AC}">
      <dgm:prSet/>
      <dgm:spPr/>
      <dgm:t>
        <a:bodyPr/>
        <a:lstStyle/>
        <a:p>
          <a:endParaRPr lang="en-US"/>
        </a:p>
      </dgm:t>
    </dgm:pt>
    <dgm:pt modelId="{BE2B1067-5F98-E249-AC77-EEEBD6507B6B}" type="sibTrans" cxnId="{B2378F32-CB52-E048-9B12-8ECFBD15E6AC}">
      <dgm:prSet/>
      <dgm:spPr/>
      <dgm:t>
        <a:bodyPr/>
        <a:lstStyle/>
        <a:p>
          <a:endParaRPr lang="en-US"/>
        </a:p>
      </dgm:t>
    </dgm:pt>
    <dgm:pt modelId="{DB80D954-0DA5-0F4E-BDC2-E7A7160E53D6}">
      <dgm:prSet phldrT="[Text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synchronized</a:t>
          </a:r>
        </a:p>
      </dgm:t>
    </dgm:pt>
    <dgm:pt modelId="{7EB80668-FD56-2A4C-AA22-5591E7731B81}" type="parTrans" cxnId="{A8693024-E723-6B46-8E15-F95F312A40D1}">
      <dgm:prSet/>
      <dgm:spPr/>
      <dgm:t>
        <a:bodyPr/>
        <a:lstStyle/>
        <a:p>
          <a:endParaRPr lang="en-US"/>
        </a:p>
      </dgm:t>
    </dgm:pt>
    <dgm:pt modelId="{9E9E65FC-EB1C-1149-8AB8-D34B8229482A}" type="sibTrans" cxnId="{A8693024-E723-6B46-8E15-F95F312A40D1}">
      <dgm:prSet/>
      <dgm:spPr/>
      <dgm:t>
        <a:bodyPr/>
        <a:lstStyle/>
        <a:p>
          <a:endParaRPr lang="en-US"/>
        </a:p>
      </dgm:t>
    </dgm:pt>
    <dgm:pt modelId="{47BA2758-F404-ED4D-BAD6-68D91504C979}">
      <dgm:prSet phldrT="[Text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synchronized</a:t>
          </a:r>
        </a:p>
      </dgm:t>
    </dgm:pt>
    <dgm:pt modelId="{CA5844EC-AB76-144C-B360-BE97B20019E8}" type="parTrans" cxnId="{5EB990F5-71AA-FE42-99B5-371402B81BFC}">
      <dgm:prSet/>
      <dgm:spPr/>
      <dgm:t>
        <a:bodyPr/>
        <a:lstStyle/>
        <a:p>
          <a:endParaRPr lang="en-US"/>
        </a:p>
      </dgm:t>
    </dgm:pt>
    <dgm:pt modelId="{F3E1ED0F-5583-A24A-8057-C7BE61823F51}" type="sibTrans" cxnId="{5EB990F5-71AA-FE42-99B5-371402B81BFC}">
      <dgm:prSet/>
      <dgm:spPr/>
      <dgm:t>
        <a:bodyPr/>
        <a:lstStyle/>
        <a:p>
          <a:endParaRPr lang="en-US"/>
        </a:p>
      </dgm:t>
    </dgm:pt>
    <dgm:pt modelId="{15B665EA-7170-8C48-88DD-83030094473B}">
      <dgm:prSet phldrT="[Text]"/>
      <dgm:spPr/>
      <dgm:t>
        <a:bodyPr/>
        <a:lstStyle/>
        <a:p>
          <a:endParaRPr lang="en-US" dirty="0"/>
        </a:p>
      </dgm:t>
    </dgm:pt>
    <dgm:pt modelId="{8CF06EF6-FC26-454A-8E7A-CD5F77727516}" type="parTrans" cxnId="{110B5E9E-DDAA-6640-9946-F14D97C0EE04}">
      <dgm:prSet/>
      <dgm:spPr/>
      <dgm:t>
        <a:bodyPr/>
        <a:lstStyle/>
        <a:p>
          <a:endParaRPr lang="en-US"/>
        </a:p>
      </dgm:t>
    </dgm:pt>
    <dgm:pt modelId="{8E6D9083-78D5-7B48-832D-C662FCBD57A1}" type="sibTrans" cxnId="{110B5E9E-DDAA-6640-9946-F14D97C0EE04}">
      <dgm:prSet/>
      <dgm:spPr/>
      <dgm:t>
        <a:bodyPr/>
        <a:lstStyle/>
        <a:p>
          <a:endParaRPr lang="en-US"/>
        </a:p>
      </dgm:t>
    </dgm:pt>
    <dgm:pt modelId="{6B163523-7EFC-984B-B5CC-62CBE4BD5722}">
      <dgm:prSet phldrT="[Text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synchronized</a:t>
          </a:r>
        </a:p>
      </dgm:t>
    </dgm:pt>
    <dgm:pt modelId="{2F9C113C-D60B-614B-8010-A1C2D3730CE1}" type="parTrans" cxnId="{A1FA489E-21FB-184C-BA4B-4B143B10F5AC}">
      <dgm:prSet/>
      <dgm:spPr/>
      <dgm:t>
        <a:bodyPr/>
        <a:lstStyle/>
        <a:p>
          <a:endParaRPr lang="en-US"/>
        </a:p>
      </dgm:t>
    </dgm:pt>
    <dgm:pt modelId="{C599278D-3886-4746-BC4A-0CA911AEBCFA}" type="sibTrans" cxnId="{A1FA489E-21FB-184C-BA4B-4B143B10F5AC}">
      <dgm:prSet/>
      <dgm:spPr/>
      <dgm:t>
        <a:bodyPr/>
        <a:lstStyle/>
        <a:p>
          <a:endParaRPr lang="en-US"/>
        </a:p>
      </dgm:t>
    </dgm:pt>
    <dgm:pt modelId="{5C53D144-C02A-4448-BFC5-51EFB0820B2A}" type="pres">
      <dgm:prSet presAssocID="{17A66777-CBCF-6640-A4F3-E9C144F5B5AE}" presName="theList" presStyleCnt="0">
        <dgm:presLayoutVars>
          <dgm:dir/>
          <dgm:animLvl val="lvl"/>
          <dgm:resizeHandles val="exact"/>
        </dgm:presLayoutVars>
      </dgm:prSet>
      <dgm:spPr/>
    </dgm:pt>
    <dgm:pt modelId="{55310546-6DD1-3D4C-B14D-747457B0ECA3}" type="pres">
      <dgm:prSet presAssocID="{F9006A6F-137C-CB4D-9FD3-DF2EF538379A}" presName="compNode" presStyleCnt="0"/>
      <dgm:spPr/>
    </dgm:pt>
    <dgm:pt modelId="{FC5B63E2-6965-6B44-BBD3-74B85565428A}" type="pres">
      <dgm:prSet presAssocID="{F9006A6F-137C-CB4D-9FD3-DF2EF538379A}" presName="aNode" presStyleLbl="bgShp" presStyleIdx="0" presStyleCnt="2"/>
      <dgm:spPr/>
    </dgm:pt>
    <dgm:pt modelId="{A742FE49-FA03-4F48-B346-DDCEC0AAF7C1}" type="pres">
      <dgm:prSet presAssocID="{F9006A6F-137C-CB4D-9FD3-DF2EF538379A}" presName="textNode" presStyleLbl="bgShp" presStyleIdx="0" presStyleCnt="2"/>
      <dgm:spPr/>
    </dgm:pt>
    <dgm:pt modelId="{6FED0993-A8A8-3B4C-8822-05B8D18ADD8F}" type="pres">
      <dgm:prSet presAssocID="{F9006A6F-137C-CB4D-9FD3-DF2EF538379A}" presName="compChildNode" presStyleCnt="0"/>
      <dgm:spPr/>
    </dgm:pt>
    <dgm:pt modelId="{2DFFF643-9F47-D440-8AAD-61357E0AD573}" type="pres">
      <dgm:prSet presAssocID="{F9006A6F-137C-CB4D-9FD3-DF2EF538379A}" presName="theInnerList" presStyleCnt="0"/>
      <dgm:spPr/>
    </dgm:pt>
    <dgm:pt modelId="{51D1E8D0-3210-CA48-95D6-E2196CA9CF6D}" type="pres">
      <dgm:prSet presAssocID="{3B4654D5-7223-B24B-8CB5-CD1EEEBB9398}" presName="childNode" presStyleLbl="node1" presStyleIdx="0" presStyleCnt="10">
        <dgm:presLayoutVars>
          <dgm:bulletEnabled val="1"/>
        </dgm:presLayoutVars>
      </dgm:prSet>
      <dgm:spPr/>
    </dgm:pt>
    <dgm:pt modelId="{7F2B4BE0-08F2-314F-A9B0-62EEDF575D5E}" type="pres">
      <dgm:prSet presAssocID="{3B4654D5-7223-B24B-8CB5-CD1EEEBB9398}" presName="aSpace2" presStyleCnt="0"/>
      <dgm:spPr/>
    </dgm:pt>
    <dgm:pt modelId="{26F22365-CA3B-7E42-818A-D78780404DE2}" type="pres">
      <dgm:prSet presAssocID="{03A28611-BA7C-084E-A778-B52348D0CD29}" presName="childNode" presStyleLbl="node1" presStyleIdx="1" presStyleCnt="10">
        <dgm:presLayoutVars>
          <dgm:bulletEnabled val="1"/>
        </dgm:presLayoutVars>
      </dgm:prSet>
      <dgm:spPr/>
    </dgm:pt>
    <dgm:pt modelId="{19025560-8EBE-CC42-8083-89E233C76CAF}" type="pres">
      <dgm:prSet presAssocID="{03A28611-BA7C-084E-A778-B52348D0CD29}" presName="aSpace2" presStyleCnt="0"/>
      <dgm:spPr/>
    </dgm:pt>
    <dgm:pt modelId="{790A427C-0AB5-7A4F-82DB-7F37232D6F6D}" type="pres">
      <dgm:prSet presAssocID="{635E2D34-08D0-3540-A251-0379F6E70FAC}" presName="childNode" presStyleLbl="node1" presStyleIdx="2" presStyleCnt="10">
        <dgm:presLayoutVars>
          <dgm:bulletEnabled val="1"/>
        </dgm:presLayoutVars>
      </dgm:prSet>
      <dgm:spPr/>
    </dgm:pt>
    <dgm:pt modelId="{4CDB2C7C-2182-C54A-9A5E-3FEB83BAC0B0}" type="pres">
      <dgm:prSet presAssocID="{635E2D34-08D0-3540-A251-0379F6E70FAC}" presName="aSpace2" presStyleCnt="0"/>
      <dgm:spPr/>
    </dgm:pt>
    <dgm:pt modelId="{9FC0E43B-1E71-DF44-BA5F-AAD809D65204}" type="pres">
      <dgm:prSet presAssocID="{6B163523-7EFC-984B-B5CC-62CBE4BD5722}" presName="childNode" presStyleLbl="node1" presStyleIdx="3" presStyleCnt="10">
        <dgm:presLayoutVars>
          <dgm:bulletEnabled val="1"/>
        </dgm:presLayoutVars>
      </dgm:prSet>
      <dgm:spPr/>
    </dgm:pt>
    <dgm:pt modelId="{590913A5-32E5-504D-A034-65463F5D9DE4}" type="pres">
      <dgm:prSet presAssocID="{6B163523-7EFC-984B-B5CC-62CBE4BD5722}" presName="aSpace2" presStyleCnt="0"/>
      <dgm:spPr/>
    </dgm:pt>
    <dgm:pt modelId="{6D5D3F8F-F069-AE48-95BF-9E32BAA73046}" type="pres">
      <dgm:prSet presAssocID="{48F13D56-B1DF-AA4C-964A-99E9755A79B3}" presName="childNode" presStyleLbl="node1" presStyleIdx="4" presStyleCnt="10">
        <dgm:presLayoutVars>
          <dgm:bulletEnabled val="1"/>
        </dgm:presLayoutVars>
      </dgm:prSet>
      <dgm:spPr/>
    </dgm:pt>
    <dgm:pt modelId="{6B279B00-D4EC-AE44-AFB6-07BE7C1E5E8B}" type="pres">
      <dgm:prSet presAssocID="{F9006A6F-137C-CB4D-9FD3-DF2EF538379A}" presName="aSpace" presStyleCnt="0"/>
      <dgm:spPr/>
    </dgm:pt>
    <dgm:pt modelId="{4CA7CA11-3B44-B746-91FF-303989109878}" type="pres">
      <dgm:prSet presAssocID="{B284661C-AEFF-8F46-990F-0DACA9D441FA}" presName="compNode" presStyleCnt="0"/>
      <dgm:spPr/>
    </dgm:pt>
    <dgm:pt modelId="{F379D63D-DC34-8A48-8B4E-7522146BC172}" type="pres">
      <dgm:prSet presAssocID="{B284661C-AEFF-8F46-990F-0DACA9D441FA}" presName="aNode" presStyleLbl="bgShp" presStyleIdx="1" presStyleCnt="2"/>
      <dgm:spPr/>
    </dgm:pt>
    <dgm:pt modelId="{52F9EE6F-766B-D946-B516-5A74F5261041}" type="pres">
      <dgm:prSet presAssocID="{B284661C-AEFF-8F46-990F-0DACA9D441FA}" presName="textNode" presStyleLbl="bgShp" presStyleIdx="1" presStyleCnt="2"/>
      <dgm:spPr/>
    </dgm:pt>
    <dgm:pt modelId="{3530A6A9-184A-274E-9FAB-016C9591A541}" type="pres">
      <dgm:prSet presAssocID="{B284661C-AEFF-8F46-990F-0DACA9D441FA}" presName="compChildNode" presStyleCnt="0"/>
      <dgm:spPr/>
    </dgm:pt>
    <dgm:pt modelId="{BC72D8D8-E434-544F-AF1E-C8628A9D054C}" type="pres">
      <dgm:prSet presAssocID="{B284661C-AEFF-8F46-990F-0DACA9D441FA}" presName="theInnerList" presStyleCnt="0"/>
      <dgm:spPr/>
    </dgm:pt>
    <dgm:pt modelId="{7453B3A0-7D51-7E47-87D7-F087222A6D84}" type="pres">
      <dgm:prSet presAssocID="{11BE5D8F-3BA3-0441-8935-40C6356BC85A}" presName="childNode" presStyleLbl="node1" presStyleIdx="5" presStyleCnt="10">
        <dgm:presLayoutVars>
          <dgm:bulletEnabled val="1"/>
        </dgm:presLayoutVars>
      </dgm:prSet>
      <dgm:spPr/>
    </dgm:pt>
    <dgm:pt modelId="{AE7EDAE5-9E8D-094F-A2E9-6821A6AB367D}" type="pres">
      <dgm:prSet presAssocID="{11BE5D8F-3BA3-0441-8935-40C6356BC85A}" presName="aSpace2" presStyleCnt="0"/>
      <dgm:spPr/>
    </dgm:pt>
    <dgm:pt modelId="{F7AC1BF8-BADD-CC42-97AB-49A5113D5F29}" type="pres">
      <dgm:prSet presAssocID="{47BA2758-F404-ED4D-BAD6-68D91504C979}" presName="childNode" presStyleLbl="node1" presStyleIdx="6" presStyleCnt="10">
        <dgm:presLayoutVars>
          <dgm:bulletEnabled val="1"/>
        </dgm:presLayoutVars>
      </dgm:prSet>
      <dgm:spPr/>
    </dgm:pt>
    <dgm:pt modelId="{896809F4-12CF-4E45-9F5D-03BA3034BF08}" type="pres">
      <dgm:prSet presAssocID="{47BA2758-F404-ED4D-BAD6-68D91504C979}" presName="aSpace2" presStyleCnt="0"/>
      <dgm:spPr/>
    </dgm:pt>
    <dgm:pt modelId="{4BA95D33-88AC-FE4D-9244-77D267EB3ED7}" type="pres">
      <dgm:prSet presAssocID="{15B665EA-7170-8C48-88DD-83030094473B}" presName="childNode" presStyleLbl="node1" presStyleIdx="7" presStyleCnt="10">
        <dgm:presLayoutVars>
          <dgm:bulletEnabled val="1"/>
        </dgm:presLayoutVars>
      </dgm:prSet>
      <dgm:spPr/>
    </dgm:pt>
    <dgm:pt modelId="{A6945BEA-6238-5146-8148-A315B326B864}" type="pres">
      <dgm:prSet presAssocID="{15B665EA-7170-8C48-88DD-83030094473B}" presName="aSpace2" presStyleCnt="0"/>
      <dgm:spPr/>
    </dgm:pt>
    <dgm:pt modelId="{4A37B2C9-C723-4943-BCF3-0D8DF1B04D3E}" type="pres">
      <dgm:prSet presAssocID="{DB80D954-0DA5-0F4E-BDC2-E7A7160E53D6}" presName="childNode" presStyleLbl="node1" presStyleIdx="8" presStyleCnt="10">
        <dgm:presLayoutVars>
          <dgm:bulletEnabled val="1"/>
        </dgm:presLayoutVars>
      </dgm:prSet>
      <dgm:spPr/>
    </dgm:pt>
    <dgm:pt modelId="{898425B0-0937-2847-B5E8-9EFE8F35D120}" type="pres">
      <dgm:prSet presAssocID="{DB80D954-0DA5-0F4E-BDC2-E7A7160E53D6}" presName="aSpace2" presStyleCnt="0"/>
      <dgm:spPr/>
    </dgm:pt>
    <dgm:pt modelId="{B450F99F-E3BF-1947-B895-EBBFAE0DA055}" type="pres">
      <dgm:prSet presAssocID="{58261165-CA89-554F-8A8D-CD7187FFDC56}" presName="childNode" presStyleLbl="node1" presStyleIdx="9" presStyleCnt="10">
        <dgm:presLayoutVars>
          <dgm:bulletEnabled val="1"/>
        </dgm:presLayoutVars>
      </dgm:prSet>
      <dgm:spPr/>
    </dgm:pt>
  </dgm:ptLst>
  <dgm:cxnLst>
    <dgm:cxn modelId="{DC495D21-F382-6645-B72C-F534AAAB7365}" type="presOf" srcId="{15B665EA-7170-8C48-88DD-83030094473B}" destId="{4BA95D33-88AC-FE4D-9244-77D267EB3ED7}" srcOrd="0" destOrd="0" presId="urn:microsoft.com/office/officeart/2005/8/layout/lProcess2"/>
    <dgm:cxn modelId="{7F678621-0F01-EE40-92D8-3EF308CBDA68}" srcId="{B284661C-AEFF-8F46-990F-0DACA9D441FA}" destId="{11BE5D8F-3BA3-0441-8935-40C6356BC85A}" srcOrd="0" destOrd="0" parTransId="{2AE75C30-2794-1C44-9153-BF21BF91CC6A}" sibTransId="{43C4127C-24D3-E74B-A9FB-369BFB982CCB}"/>
    <dgm:cxn modelId="{A8693024-E723-6B46-8E15-F95F312A40D1}" srcId="{B284661C-AEFF-8F46-990F-0DACA9D441FA}" destId="{DB80D954-0DA5-0F4E-BDC2-E7A7160E53D6}" srcOrd="3" destOrd="0" parTransId="{7EB80668-FD56-2A4C-AA22-5591E7731B81}" sibTransId="{9E9E65FC-EB1C-1149-8AB8-D34B8229482A}"/>
    <dgm:cxn modelId="{7C46792A-46FD-D64D-BA3D-E7E1C8F0DB80}" type="presOf" srcId="{47BA2758-F404-ED4D-BAD6-68D91504C979}" destId="{F7AC1BF8-BADD-CC42-97AB-49A5113D5F29}" srcOrd="0" destOrd="0" presId="urn:microsoft.com/office/officeart/2005/8/layout/lProcess2"/>
    <dgm:cxn modelId="{B2378F32-CB52-E048-9B12-8ECFBD15E6AC}" srcId="{F9006A6F-137C-CB4D-9FD3-DF2EF538379A}" destId="{635E2D34-08D0-3540-A251-0379F6E70FAC}" srcOrd="2" destOrd="0" parTransId="{C2AB0063-D8B8-BD4C-9B0F-590D3F59E88D}" sibTransId="{BE2B1067-5F98-E249-AC77-EEEBD6507B6B}"/>
    <dgm:cxn modelId="{E223703C-1041-A64D-B649-1EC7E0D5A613}" type="presOf" srcId="{3B4654D5-7223-B24B-8CB5-CD1EEEBB9398}" destId="{51D1E8D0-3210-CA48-95D6-E2196CA9CF6D}" srcOrd="0" destOrd="0" presId="urn:microsoft.com/office/officeart/2005/8/layout/lProcess2"/>
    <dgm:cxn modelId="{96CB0947-58DB-2F4E-9A2C-73C7EC8E83E3}" type="presOf" srcId="{11BE5D8F-3BA3-0441-8935-40C6356BC85A}" destId="{7453B3A0-7D51-7E47-87D7-F087222A6D84}" srcOrd="0" destOrd="0" presId="urn:microsoft.com/office/officeart/2005/8/layout/lProcess2"/>
    <dgm:cxn modelId="{9F544467-489C-E642-A50E-628B9FD88CD0}" srcId="{B284661C-AEFF-8F46-990F-0DACA9D441FA}" destId="{58261165-CA89-554F-8A8D-CD7187FFDC56}" srcOrd="4" destOrd="0" parTransId="{2700A66B-DC2E-4A48-99D2-474B39F9C05B}" sibTransId="{DF3B88A3-F326-3546-A80B-0A44B31E48CF}"/>
    <dgm:cxn modelId="{C602014F-B9B2-FB49-A408-8B241CC8DA7E}" srcId="{F9006A6F-137C-CB4D-9FD3-DF2EF538379A}" destId="{3B4654D5-7223-B24B-8CB5-CD1EEEBB9398}" srcOrd="0" destOrd="0" parTransId="{8CD5EB6E-3BBD-6849-A217-F1FB87C7280A}" sibTransId="{793B3B5B-1829-7246-9F7B-D5FC61C8DE7D}"/>
    <dgm:cxn modelId="{7D648E51-A5EA-8D4E-93FD-BDEE8B357779}" type="presOf" srcId="{17A66777-CBCF-6640-A4F3-E9C144F5B5AE}" destId="{5C53D144-C02A-4448-BFC5-51EFB0820B2A}" srcOrd="0" destOrd="0" presId="urn:microsoft.com/office/officeart/2005/8/layout/lProcess2"/>
    <dgm:cxn modelId="{92455755-5DB9-D14C-AC61-AAB4E2FDC5FF}" type="presOf" srcId="{6B163523-7EFC-984B-B5CC-62CBE4BD5722}" destId="{9FC0E43B-1E71-DF44-BA5F-AAD809D65204}" srcOrd="0" destOrd="0" presId="urn:microsoft.com/office/officeart/2005/8/layout/lProcess2"/>
    <dgm:cxn modelId="{18855975-577D-5343-A006-C74FAA1E8F64}" type="presOf" srcId="{58261165-CA89-554F-8A8D-CD7187FFDC56}" destId="{B450F99F-E3BF-1947-B895-EBBFAE0DA055}" srcOrd="0" destOrd="0" presId="urn:microsoft.com/office/officeart/2005/8/layout/lProcess2"/>
    <dgm:cxn modelId="{5F54DA5A-D611-884B-8AD2-36DB8B949739}" type="presOf" srcId="{F9006A6F-137C-CB4D-9FD3-DF2EF538379A}" destId="{A742FE49-FA03-4F48-B346-DDCEC0AAF7C1}" srcOrd="1" destOrd="0" presId="urn:microsoft.com/office/officeart/2005/8/layout/lProcess2"/>
    <dgm:cxn modelId="{854CB48C-C0B4-214E-A7EB-2E275220F0FA}" srcId="{F9006A6F-137C-CB4D-9FD3-DF2EF538379A}" destId="{48F13D56-B1DF-AA4C-964A-99E9755A79B3}" srcOrd="4" destOrd="0" parTransId="{927FCA3B-9A15-B642-8414-B4327038F30A}" sibTransId="{3CE1E03D-5BC0-AC4A-A16F-006356C70A66}"/>
    <dgm:cxn modelId="{36FFEA94-B079-3645-AF85-B04AA7CC9690}" type="presOf" srcId="{B284661C-AEFF-8F46-990F-0DACA9D441FA}" destId="{52F9EE6F-766B-D946-B516-5A74F5261041}" srcOrd="1" destOrd="0" presId="urn:microsoft.com/office/officeart/2005/8/layout/lProcess2"/>
    <dgm:cxn modelId="{110B5E9E-DDAA-6640-9946-F14D97C0EE04}" srcId="{B284661C-AEFF-8F46-990F-0DACA9D441FA}" destId="{15B665EA-7170-8C48-88DD-83030094473B}" srcOrd="2" destOrd="0" parTransId="{8CF06EF6-FC26-454A-8E7A-CD5F77727516}" sibTransId="{8E6D9083-78D5-7B48-832D-C662FCBD57A1}"/>
    <dgm:cxn modelId="{A1FA489E-21FB-184C-BA4B-4B143B10F5AC}" srcId="{F9006A6F-137C-CB4D-9FD3-DF2EF538379A}" destId="{6B163523-7EFC-984B-B5CC-62CBE4BD5722}" srcOrd="3" destOrd="0" parTransId="{2F9C113C-D60B-614B-8010-A1C2D3730CE1}" sibTransId="{C599278D-3886-4746-BC4A-0CA911AEBCFA}"/>
    <dgm:cxn modelId="{5A03C2A1-3FB1-D84D-A265-9F937A22D4E7}" type="presOf" srcId="{DB80D954-0DA5-0F4E-BDC2-E7A7160E53D6}" destId="{4A37B2C9-C723-4943-BCF3-0D8DF1B04D3E}" srcOrd="0" destOrd="0" presId="urn:microsoft.com/office/officeart/2005/8/layout/lProcess2"/>
    <dgm:cxn modelId="{1994EFA1-D161-2E45-A88A-B59775DA956A}" srcId="{17A66777-CBCF-6640-A4F3-E9C144F5B5AE}" destId="{B284661C-AEFF-8F46-990F-0DACA9D441FA}" srcOrd="1" destOrd="0" parTransId="{AFF94D4C-78B9-7D45-ACF7-A6E115061FA6}" sibTransId="{F0721957-CF81-7241-A7CE-F03E997DA81C}"/>
    <dgm:cxn modelId="{BC13F5A1-4A19-B04D-95AF-B38DDC7E886D}" type="presOf" srcId="{48F13D56-B1DF-AA4C-964A-99E9755A79B3}" destId="{6D5D3F8F-F069-AE48-95BF-9E32BAA73046}" srcOrd="0" destOrd="0" presId="urn:microsoft.com/office/officeart/2005/8/layout/lProcess2"/>
    <dgm:cxn modelId="{2B5325A6-AE86-264A-888F-0D3B6C2B812A}" type="presOf" srcId="{F9006A6F-137C-CB4D-9FD3-DF2EF538379A}" destId="{FC5B63E2-6965-6B44-BBD3-74B85565428A}" srcOrd="0" destOrd="0" presId="urn:microsoft.com/office/officeart/2005/8/layout/lProcess2"/>
    <dgm:cxn modelId="{239AA1B6-24A1-F544-ACA2-71F5459A3121}" type="presOf" srcId="{B284661C-AEFF-8F46-990F-0DACA9D441FA}" destId="{F379D63D-DC34-8A48-8B4E-7522146BC172}" srcOrd="0" destOrd="0" presId="urn:microsoft.com/office/officeart/2005/8/layout/lProcess2"/>
    <dgm:cxn modelId="{60CB43D2-144D-8542-82D9-3A534A31CB94}" type="presOf" srcId="{635E2D34-08D0-3540-A251-0379F6E70FAC}" destId="{790A427C-0AB5-7A4F-82DB-7F37232D6F6D}" srcOrd="0" destOrd="0" presId="urn:microsoft.com/office/officeart/2005/8/layout/lProcess2"/>
    <dgm:cxn modelId="{C7FD57E1-E7E7-644E-B492-AA4BD883FF5D}" srcId="{F9006A6F-137C-CB4D-9FD3-DF2EF538379A}" destId="{03A28611-BA7C-084E-A778-B52348D0CD29}" srcOrd="1" destOrd="0" parTransId="{71DB96F4-DA88-3942-B67B-09373E7E7E64}" sibTransId="{4E509D83-30E9-E54A-BA01-8A991DA863EE}"/>
    <dgm:cxn modelId="{5EB990F5-71AA-FE42-99B5-371402B81BFC}" srcId="{B284661C-AEFF-8F46-990F-0DACA9D441FA}" destId="{47BA2758-F404-ED4D-BAD6-68D91504C979}" srcOrd="1" destOrd="0" parTransId="{CA5844EC-AB76-144C-B360-BE97B20019E8}" sibTransId="{F3E1ED0F-5583-A24A-8057-C7BE61823F51}"/>
    <dgm:cxn modelId="{463983F9-93DD-814A-A93D-1310483C0F6D}" srcId="{17A66777-CBCF-6640-A4F3-E9C144F5B5AE}" destId="{F9006A6F-137C-CB4D-9FD3-DF2EF538379A}" srcOrd="0" destOrd="0" parTransId="{1BBE5815-795F-3745-927C-7C467213AD4B}" sibTransId="{B7DFCE0D-737E-7E4E-AAF1-B46E36A41EE0}"/>
    <dgm:cxn modelId="{9C6581FC-E333-F44F-9BF7-67A7C5D7149F}" type="presOf" srcId="{03A28611-BA7C-084E-A778-B52348D0CD29}" destId="{26F22365-CA3B-7E42-818A-D78780404DE2}" srcOrd="0" destOrd="0" presId="urn:microsoft.com/office/officeart/2005/8/layout/lProcess2"/>
    <dgm:cxn modelId="{6F587518-1788-0C4E-A3EA-9FD0C03E1E59}" type="presParOf" srcId="{5C53D144-C02A-4448-BFC5-51EFB0820B2A}" destId="{55310546-6DD1-3D4C-B14D-747457B0ECA3}" srcOrd="0" destOrd="0" presId="urn:microsoft.com/office/officeart/2005/8/layout/lProcess2"/>
    <dgm:cxn modelId="{6BA6279B-A9D2-6E4B-9C2F-206EC675A963}" type="presParOf" srcId="{55310546-6DD1-3D4C-B14D-747457B0ECA3}" destId="{FC5B63E2-6965-6B44-BBD3-74B85565428A}" srcOrd="0" destOrd="0" presId="urn:microsoft.com/office/officeart/2005/8/layout/lProcess2"/>
    <dgm:cxn modelId="{F6784984-1AFC-084B-A3EF-F5BBECB7C91E}" type="presParOf" srcId="{55310546-6DD1-3D4C-B14D-747457B0ECA3}" destId="{A742FE49-FA03-4F48-B346-DDCEC0AAF7C1}" srcOrd="1" destOrd="0" presId="urn:microsoft.com/office/officeart/2005/8/layout/lProcess2"/>
    <dgm:cxn modelId="{BC1AFA94-CA57-5541-B6EE-408E4DE596DA}" type="presParOf" srcId="{55310546-6DD1-3D4C-B14D-747457B0ECA3}" destId="{6FED0993-A8A8-3B4C-8822-05B8D18ADD8F}" srcOrd="2" destOrd="0" presId="urn:microsoft.com/office/officeart/2005/8/layout/lProcess2"/>
    <dgm:cxn modelId="{33C88645-9C1D-EA48-9BCB-C224C97ACAEB}" type="presParOf" srcId="{6FED0993-A8A8-3B4C-8822-05B8D18ADD8F}" destId="{2DFFF643-9F47-D440-8AAD-61357E0AD573}" srcOrd="0" destOrd="0" presId="urn:microsoft.com/office/officeart/2005/8/layout/lProcess2"/>
    <dgm:cxn modelId="{9E1D1193-E8A0-AA48-B998-B00B13576C67}" type="presParOf" srcId="{2DFFF643-9F47-D440-8AAD-61357E0AD573}" destId="{51D1E8D0-3210-CA48-95D6-E2196CA9CF6D}" srcOrd="0" destOrd="0" presId="urn:microsoft.com/office/officeart/2005/8/layout/lProcess2"/>
    <dgm:cxn modelId="{18997041-EA51-264A-85D8-B66E7006AD97}" type="presParOf" srcId="{2DFFF643-9F47-D440-8AAD-61357E0AD573}" destId="{7F2B4BE0-08F2-314F-A9B0-62EEDF575D5E}" srcOrd="1" destOrd="0" presId="urn:microsoft.com/office/officeart/2005/8/layout/lProcess2"/>
    <dgm:cxn modelId="{795A1247-1FA5-DF47-9307-715FBCF59BEC}" type="presParOf" srcId="{2DFFF643-9F47-D440-8AAD-61357E0AD573}" destId="{26F22365-CA3B-7E42-818A-D78780404DE2}" srcOrd="2" destOrd="0" presId="urn:microsoft.com/office/officeart/2005/8/layout/lProcess2"/>
    <dgm:cxn modelId="{71FFDCF6-EADD-8640-82D1-62C34634F871}" type="presParOf" srcId="{2DFFF643-9F47-D440-8AAD-61357E0AD573}" destId="{19025560-8EBE-CC42-8083-89E233C76CAF}" srcOrd="3" destOrd="0" presId="urn:microsoft.com/office/officeart/2005/8/layout/lProcess2"/>
    <dgm:cxn modelId="{4FD643B8-4706-C34F-89DD-CAAFFFA0B8FF}" type="presParOf" srcId="{2DFFF643-9F47-D440-8AAD-61357E0AD573}" destId="{790A427C-0AB5-7A4F-82DB-7F37232D6F6D}" srcOrd="4" destOrd="0" presId="urn:microsoft.com/office/officeart/2005/8/layout/lProcess2"/>
    <dgm:cxn modelId="{FD67007E-7B0F-CC4F-83FE-6BF57383F567}" type="presParOf" srcId="{2DFFF643-9F47-D440-8AAD-61357E0AD573}" destId="{4CDB2C7C-2182-C54A-9A5E-3FEB83BAC0B0}" srcOrd="5" destOrd="0" presId="urn:microsoft.com/office/officeart/2005/8/layout/lProcess2"/>
    <dgm:cxn modelId="{E3801A63-462A-9A4E-8941-20148B7D65AD}" type="presParOf" srcId="{2DFFF643-9F47-D440-8AAD-61357E0AD573}" destId="{9FC0E43B-1E71-DF44-BA5F-AAD809D65204}" srcOrd="6" destOrd="0" presId="urn:microsoft.com/office/officeart/2005/8/layout/lProcess2"/>
    <dgm:cxn modelId="{66F2CB49-A177-CC46-8D33-3F013D188EE6}" type="presParOf" srcId="{2DFFF643-9F47-D440-8AAD-61357E0AD573}" destId="{590913A5-32E5-504D-A034-65463F5D9DE4}" srcOrd="7" destOrd="0" presId="urn:microsoft.com/office/officeart/2005/8/layout/lProcess2"/>
    <dgm:cxn modelId="{4474D783-4BA8-D54E-9486-5A4F7122926E}" type="presParOf" srcId="{2DFFF643-9F47-D440-8AAD-61357E0AD573}" destId="{6D5D3F8F-F069-AE48-95BF-9E32BAA73046}" srcOrd="8" destOrd="0" presId="urn:microsoft.com/office/officeart/2005/8/layout/lProcess2"/>
    <dgm:cxn modelId="{BA480DD1-34E9-D74B-8801-47BFF90C55A7}" type="presParOf" srcId="{5C53D144-C02A-4448-BFC5-51EFB0820B2A}" destId="{6B279B00-D4EC-AE44-AFB6-07BE7C1E5E8B}" srcOrd="1" destOrd="0" presId="urn:microsoft.com/office/officeart/2005/8/layout/lProcess2"/>
    <dgm:cxn modelId="{34F5BE8C-2368-0B4B-89F3-79218C7C51A5}" type="presParOf" srcId="{5C53D144-C02A-4448-BFC5-51EFB0820B2A}" destId="{4CA7CA11-3B44-B746-91FF-303989109878}" srcOrd="2" destOrd="0" presId="urn:microsoft.com/office/officeart/2005/8/layout/lProcess2"/>
    <dgm:cxn modelId="{4FED20B7-C2E3-A44E-8C33-5D4F0702D179}" type="presParOf" srcId="{4CA7CA11-3B44-B746-91FF-303989109878}" destId="{F379D63D-DC34-8A48-8B4E-7522146BC172}" srcOrd="0" destOrd="0" presId="urn:microsoft.com/office/officeart/2005/8/layout/lProcess2"/>
    <dgm:cxn modelId="{6466162F-B7A4-CF48-BFB5-7D600F16C88C}" type="presParOf" srcId="{4CA7CA11-3B44-B746-91FF-303989109878}" destId="{52F9EE6F-766B-D946-B516-5A74F5261041}" srcOrd="1" destOrd="0" presId="urn:microsoft.com/office/officeart/2005/8/layout/lProcess2"/>
    <dgm:cxn modelId="{B8CC80C4-6632-644C-8C7F-BB3A7525659C}" type="presParOf" srcId="{4CA7CA11-3B44-B746-91FF-303989109878}" destId="{3530A6A9-184A-274E-9FAB-016C9591A541}" srcOrd="2" destOrd="0" presId="urn:microsoft.com/office/officeart/2005/8/layout/lProcess2"/>
    <dgm:cxn modelId="{6FE9FE1C-1454-0E45-9003-36BB667BDC7F}" type="presParOf" srcId="{3530A6A9-184A-274E-9FAB-016C9591A541}" destId="{BC72D8D8-E434-544F-AF1E-C8628A9D054C}" srcOrd="0" destOrd="0" presId="urn:microsoft.com/office/officeart/2005/8/layout/lProcess2"/>
    <dgm:cxn modelId="{248DC061-C176-E54D-8CE7-3BD4A55F5800}" type="presParOf" srcId="{BC72D8D8-E434-544F-AF1E-C8628A9D054C}" destId="{7453B3A0-7D51-7E47-87D7-F087222A6D84}" srcOrd="0" destOrd="0" presId="urn:microsoft.com/office/officeart/2005/8/layout/lProcess2"/>
    <dgm:cxn modelId="{BE747979-5C8B-294D-A457-88C9CD322E65}" type="presParOf" srcId="{BC72D8D8-E434-544F-AF1E-C8628A9D054C}" destId="{AE7EDAE5-9E8D-094F-A2E9-6821A6AB367D}" srcOrd="1" destOrd="0" presId="urn:microsoft.com/office/officeart/2005/8/layout/lProcess2"/>
    <dgm:cxn modelId="{A5EEFBB5-9056-0947-8C7C-F99BD6E87EE8}" type="presParOf" srcId="{BC72D8D8-E434-544F-AF1E-C8628A9D054C}" destId="{F7AC1BF8-BADD-CC42-97AB-49A5113D5F29}" srcOrd="2" destOrd="0" presId="urn:microsoft.com/office/officeart/2005/8/layout/lProcess2"/>
    <dgm:cxn modelId="{AF0B3A02-E072-8745-8956-8A9CAD531B75}" type="presParOf" srcId="{BC72D8D8-E434-544F-AF1E-C8628A9D054C}" destId="{896809F4-12CF-4E45-9F5D-03BA3034BF08}" srcOrd="3" destOrd="0" presId="urn:microsoft.com/office/officeart/2005/8/layout/lProcess2"/>
    <dgm:cxn modelId="{A837CE06-5885-534A-BF3A-A416BC0C22FC}" type="presParOf" srcId="{BC72D8D8-E434-544F-AF1E-C8628A9D054C}" destId="{4BA95D33-88AC-FE4D-9244-77D267EB3ED7}" srcOrd="4" destOrd="0" presId="urn:microsoft.com/office/officeart/2005/8/layout/lProcess2"/>
    <dgm:cxn modelId="{BD2BA9D0-3623-7444-854C-897114D78A97}" type="presParOf" srcId="{BC72D8D8-E434-544F-AF1E-C8628A9D054C}" destId="{A6945BEA-6238-5146-8148-A315B326B864}" srcOrd="5" destOrd="0" presId="urn:microsoft.com/office/officeart/2005/8/layout/lProcess2"/>
    <dgm:cxn modelId="{10C24EB7-D93F-4E4E-99C5-74BDE719689A}" type="presParOf" srcId="{BC72D8D8-E434-544F-AF1E-C8628A9D054C}" destId="{4A37B2C9-C723-4943-BCF3-0D8DF1B04D3E}" srcOrd="6" destOrd="0" presId="urn:microsoft.com/office/officeart/2005/8/layout/lProcess2"/>
    <dgm:cxn modelId="{6C4D1A57-3F44-544D-9F47-0509AA3744EE}" type="presParOf" srcId="{BC72D8D8-E434-544F-AF1E-C8628A9D054C}" destId="{898425B0-0937-2847-B5E8-9EFE8F35D120}" srcOrd="7" destOrd="0" presId="urn:microsoft.com/office/officeart/2005/8/layout/lProcess2"/>
    <dgm:cxn modelId="{F875491E-EACA-0142-BE72-7E8B7D44A046}" type="presParOf" srcId="{BC72D8D8-E434-544F-AF1E-C8628A9D054C}" destId="{B450F99F-E3BF-1947-B895-EBBFAE0DA055}" srcOrd="8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5B63E2-6965-6B44-BBD3-74B85565428A}">
      <dsp:nvSpPr>
        <dsp:cNvPr id="0" name=""/>
        <dsp:cNvSpPr/>
      </dsp:nvSpPr>
      <dsp:spPr>
        <a:xfrm>
          <a:off x="1514" y="0"/>
          <a:ext cx="1456892" cy="339447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Thread1</a:t>
          </a:r>
        </a:p>
      </dsp:txBody>
      <dsp:txXfrm>
        <a:off x="1514" y="0"/>
        <a:ext cx="1456892" cy="1018341"/>
      </dsp:txXfrm>
    </dsp:sp>
    <dsp:sp modelId="{51D1E8D0-3210-CA48-95D6-E2196CA9CF6D}">
      <dsp:nvSpPr>
        <dsp:cNvPr id="0" name=""/>
        <dsp:cNvSpPr/>
      </dsp:nvSpPr>
      <dsp:spPr>
        <a:xfrm>
          <a:off x="147203" y="1018983"/>
          <a:ext cx="1165514" cy="3926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158705" y="1030485"/>
        <a:ext cx="1142510" cy="369689"/>
      </dsp:txXfrm>
    </dsp:sp>
    <dsp:sp modelId="{26F22365-CA3B-7E42-818A-D78780404DE2}">
      <dsp:nvSpPr>
        <dsp:cNvPr id="0" name=""/>
        <dsp:cNvSpPr/>
      </dsp:nvSpPr>
      <dsp:spPr>
        <a:xfrm>
          <a:off x="147203" y="1472091"/>
          <a:ext cx="1165514" cy="39269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tint val="100000"/>
                <a:shade val="100000"/>
                <a:satMod val="130000"/>
              </a:schemeClr>
            </a:gs>
            <a:gs pos="100000">
              <a:schemeClr val="accent2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synchronized </a:t>
          </a:r>
        </a:p>
      </dsp:txBody>
      <dsp:txXfrm>
        <a:off x="158705" y="1483593"/>
        <a:ext cx="1142510" cy="369689"/>
      </dsp:txXfrm>
    </dsp:sp>
    <dsp:sp modelId="{790A427C-0AB5-7A4F-82DB-7F37232D6F6D}">
      <dsp:nvSpPr>
        <dsp:cNvPr id="0" name=""/>
        <dsp:cNvSpPr/>
      </dsp:nvSpPr>
      <dsp:spPr>
        <a:xfrm>
          <a:off x="147203" y="1925198"/>
          <a:ext cx="1165514" cy="3926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158705" y="1936700"/>
        <a:ext cx="1142510" cy="369689"/>
      </dsp:txXfrm>
    </dsp:sp>
    <dsp:sp modelId="{9FC0E43B-1E71-DF44-BA5F-AAD809D65204}">
      <dsp:nvSpPr>
        <dsp:cNvPr id="0" name=""/>
        <dsp:cNvSpPr/>
      </dsp:nvSpPr>
      <dsp:spPr>
        <a:xfrm>
          <a:off x="147203" y="2378305"/>
          <a:ext cx="1165514" cy="39269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tint val="100000"/>
                <a:shade val="100000"/>
                <a:satMod val="130000"/>
              </a:schemeClr>
            </a:gs>
            <a:gs pos="100000">
              <a:schemeClr val="accent2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synchronized</a:t>
          </a:r>
        </a:p>
      </dsp:txBody>
      <dsp:txXfrm>
        <a:off x="158705" y="2389807"/>
        <a:ext cx="1142510" cy="369689"/>
      </dsp:txXfrm>
    </dsp:sp>
    <dsp:sp modelId="{6D5D3F8F-F069-AE48-95BF-9E32BAA73046}">
      <dsp:nvSpPr>
        <dsp:cNvPr id="0" name=""/>
        <dsp:cNvSpPr/>
      </dsp:nvSpPr>
      <dsp:spPr>
        <a:xfrm>
          <a:off x="147203" y="2831413"/>
          <a:ext cx="1165514" cy="3926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158705" y="2842915"/>
        <a:ext cx="1142510" cy="369689"/>
      </dsp:txXfrm>
    </dsp:sp>
    <dsp:sp modelId="{F379D63D-DC34-8A48-8B4E-7522146BC172}">
      <dsp:nvSpPr>
        <dsp:cNvPr id="0" name=""/>
        <dsp:cNvSpPr/>
      </dsp:nvSpPr>
      <dsp:spPr>
        <a:xfrm>
          <a:off x="1567673" y="0"/>
          <a:ext cx="1456892" cy="339447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Thread2</a:t>
          </a:r>
        </a:p>
      </dsp:txBody>
      <dsp:txXfrm>
        <a:off x="1567673" y="0"/>
        <a:ext cx="1456892" cy="1018341"/>
      </dsp:txXfrm>
    </dsp:sp>
    <dsp:sp modelId="{7453B3A0-7D51-7E47-87D7-F087222A6D84}">
      <dsp:nvSpPr>
        <dsp:cNvPr id="0" name=""/>
        <dsp:cNvSpPr/>
      </dsp:nvSpPr>
      <dsp:spPr>
        <a:xfrm>
          <a:off x="1713363" y="1018983"/>
          <a:ext cx="1165514" cy="3926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</a:p>
      </dsp:txBody>
      <dsp:txXfrm>
        <a:off x="1724865" y="1030485"/>
        <a:ext cx="1142510" cy="369689"/>
      </dsp:txXfrm>
    </dsp:sp>
    <dsp:sp modelId="{F7AC1BF8-BADD-CC42-97AB-49A5113D5F29}">
      <dsp:nvSpPr>
        <dsp:cNvPr id="0" name=""/>
        <dsp:cNvSpPr/>
      </dsp:nvSpPr>
      <dsp:spPr>
        <a:xfrm>
          <a:off x="1713363" y="1472091"/>
          <a:ext cx="1165514" cy="39269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tint val="100000"/>
                <a:shade val="100000"/>
                <a:satMod val="130000"/>
              </a:schemeClr>
            </a:gs>
            <a:gs pos="100000">
              <a:schemeClr val="accent2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synchronized</a:t>
          </a:r>
        </a:p>
      </dsp:txBody>
      <dsp:txXfrm>
        <a:off x="1724865" y="1483593"/>
        <a:ext cx="1142510" cy="369689"/>
      </dsp:txXfrm>
    </dsp:sp>
    <dsp:sp modelId="{4BA95D33-88AC-FE4D-9244-77D267EB3ED7}">
      <dsp:nvSpPr>
        <dsp:cNvPr id="0" name=""/>
        <dsp:cNvSpPr/>
      </dsp:nvSpPr>
      <dsp:spPr>
        <a:xfrm>
          <a:off x="1713363" y="1925198"/>
          <a:ext cx="1165514" cy="3926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1724865" y="1936700"/>
        <a:ext cx="1142510" cy="369689"/>
      </dsp:txXfrm>
    </dsp:sp>
    <dsp:sp modelId="{4A37B2C9-C723-4943-BCF3-0D8DF1B04D3E}">
      <dsp:nvSpPr>
        <dsp:cNvPr id="0" name=""/>
        <dsp:cNvSpPr/>
      </dsp:nvSpPr>
      <dsp:spPr>
        <a:xfrm>
          <a:off x="1713363" y="2378305"/>
          <a:ext cx="1165514" cy="39269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tint val="100000"/>
                <a:shade val="100000"/>
                <a:satMod val="130000"/>
              </a:schemeClr>
            </a:gs>
            <a:gs pos="100000">
              <a:schemeClr val="accent2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synchronized</a:t>
          </a:r>
        </a:p>
      </dsp:txBody>
      <dsp:txXfrm>
        <a:off x="1724865" y="2389807"/>
        <a:ext cx="1142510" cy="369689"/>
      </dsp:txXfrm>
    </dsp:sp>
    <dsp:sp modelId="{B450F99F-E3BF-1947-B895-EBBFAE0DA055}">
      <dsp:nvSpPr>
        <dsp:cNvPr id="0" name=""/>
        <dsp:cNvSpPr/>
      </dsp:nvSpPr>
      <dsp:spPr>
        <a:xfrm>
          <a:off x="1713363" y="2831413"/>
          <a:ext cx="1165514" cy="3926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</a:p>
      </dsp:txBody>
      <dsp:txXfrm>
        <a:off x="1724865" y="2842915"/>
        <a:ext cx="1142510" cy="3696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8443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690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52747-8B75-9347-9D6D-4438B17165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5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52747-8B75-9347-9D6D-4438B17165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884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CA88E-5985-4434-9C5D-301C78396C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75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CA88E-5985-4434-9C5D-301C78396C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94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52747-8B75-9347-9D6D-4438B17165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1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52747-8B75-9347-9D6D-4438B17165B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414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52747-8B75-9347-9D6D-4438B17165B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910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r>
              <a:rPr lang="uk-UA"/>
              <a:t>Клацніть, щоб редагувати стиль зразка заголовка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5436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uk-UA"/>
              <a:t>Клацніть, щоб редагувати стиль зразка заголовка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34" name="Google Shape;34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07332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 color background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6318974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C799A-A6A9-4790-A4B5-6243B17E023C}" type="datetimeFigureOut">
              <a:rPr lang="ru-RU" smtClean="0"/>
              <a:t>22.03.2021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3C272-8C72-41F6-9C12-11750B48D9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0874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4676238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/guava/wiki/CachesExplained" TargetMode="External"/><Relationship Id="rId2" Type="http://schemas.openxmlformats.org/officeDocument/2006/relationships/hyperlink" Target="https://github.com/ben-manes/caffeine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eldung.com/java-concurrency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owtodoinjava.com/java-concurrency-tutorial" TargetMode="External"/><Relationship Id="rId4" Type="http://schemas.openxmlformats.org/officeDocument/2006/relationships/hyperlink" Target="https://docs.oracle.com/javase/tutorial/essential/concurrency/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8;p12">
            <a:extLst>
              <a:ext uri="{FF2B5EF4-FFF2-40B4-BE49-F238E27FC236}">
                <a16:creationId xmlns:a16="http://schemas.microsoft.com/office/drawing/2014/main" id="{C67C566D-FB34-45E4-90EB-613C5CC7F6DE}"/>
              </a:ext>
            </a:extLst>
          </p:cNvPr>
          <p:cNvSpPr txBox="1">
            <a:spLocks/>
          </p:cNvSpPr>
          <p:nvPr/>
        </p:nvSpPr>
        <p:spPr>
          <a:xfrm>
            <a:off x="700677" y="1786259"/>
            <a:ext cx="7742646" cy="636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200" dirty="0"/>
              <a:t>Lesson 21 – Concurrency</a:t>
            </a:r>
            <a:endParaRPr lang="ru-RU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Runnable </a:t>
            </a:r>
            <a:endParaRPr lang="ru-RU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93700" y="1215788"/>
            <a:ext cx="7987316" cy="330090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/>
              <a:t>The Runnable interface is commonly used to define the work a thread will execute, separate from the main application thread</a:t>
            </a:r>
            <a:endParaRPr lang="ru-RU" sz="1400" dirty="0"/>
          </a:p>
          <a:p>
            <a:pPr marL="0" indent="0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ru-RU" sz="1400" dirty="0">
              <a:solidFill>
                <a:srgbClr val="8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ru-RU" sz="1400" dirty="0">
              <a:solidFill>
                <a:srgbClr val="8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altLang="ru-RU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ru-RU" altLang="ru-RU" sz="14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FunctionalInterface</a:t>
            </a:r>
            <a:br>
              <a:rPr lang="ru-RU" altLang="ru-RU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ru-RU" altLang="ru-RU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interface</a:t>
            </a:r>
            <a:r>
              <a:rPr lang="ru-RU" altLang="ru-RU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Runnable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ru-RU" altLang="ru-RU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ru-RU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ru-RU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ru-RU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Runnable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r1 = () -&gt;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14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ru-RU" altLang="ru-RU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lang="ru-RU" altLang="ru-RU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Runnable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r2 = () -&gt; {</a:t>
            </a:r>
            <a:r>
              <a:rPr lang="ru-RU" altLang="ru-RU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ru-RU" altLang="ru-RU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i=</a:t>
            </a:r>
            <a:r>
              <a:rPr lang="ru-RU" altLang="ru-RU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i++;};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Runnable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r3 = () -&gt; {</a:t>
            </a:r>
            <a:r>
              <a:rPr lang="ru-RU" altLang="ru-RU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;};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Runnable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r4 = () -&gt; {};</a:t>
            </a:r>
            <a:endParaRPr lang="ru-RU" altLang="ru-RU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768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Thread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Define the Thread with the corresponding task (Runnable) to be done by overriding method </a:t>
            </a:r>
            <a:r>
              <a:rPr lang="en-US" sz="1600" b="1" dirty="0"/>
              <a:t>Runnable::run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Start the task by using the </a:t>
            </a:r>
            <a:r>
              <a:rPr lang="en-US" sz="1600" b="1" dirty="0"/>
              <a:t>Thread::start()</a:t>
            </a:r>
            <a:r>
              <a:rPr lang="en-US" sz="1600" dirty="0"/>
              <a:t> method. 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/>
              <a:t>	Java </a:t>
            </a:r>
            <a:r>
              <a:rPr lang="en-US" sz="1600" b="1" dirty="0"/>
              <a:t>does not </a:t>
            </a:r>
            <a:r>
              <a:rPr lang="en-US" sz="1600" dirty="0"/>
              <a:t>provide any guarantees about the order in which a thread will be processed once it is started.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720293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3700" y="358388"/>
            <a:ext cx="8056520" cy="857400"/>
          </a:xfrm>
        </p:spPr>
        <p:txBody>
          <a:bodyPr/>
          <a:lstStyle/>
          <a:p>
            <a:r>
              <a:rPr lang="en-US" dirty="0"/>
              <a:t>Defining the task implementing </a:t>
            </a:r>
            <a:r>
              <a:rPr lang="ru-RU" altLang="ru-RU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Runnable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93700" y="1215788"/>
            <a:ext cx="7886700" cy="326350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altLang="ru-RU" sz="13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ru-RU" altLang="ru-RU" sz="13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3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PrintData</a:t>
            </a:r>
            <a:r>
              <a:rPr lang="ru-RU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3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</a:t>
            </a:r>
            <a:r>
              <a:rPr lang="ru-RU" altLang="ru-RU" sz="13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3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Runnable</a:t>
            </a:r>
            <a:r>
              <a:rPr lang="ru-RU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ru-RU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135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ru-RU" altLang="ru-RU" sz="135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br>
              <a:rPr lang="ru-RU" altLang="ru-RU" sz="135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35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13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ru-RU" altLang="ru-RU" sz="13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3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ru-RU" altLang="ru-RU" sz="13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3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lang="ru-RU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ru-RU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3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ru-RU" altLang="ru-RU" sz="13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3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ru-RU" altLang="ru-RU" sz="13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= </a:t>
            </a:r>
            <a:r>
              <a:rPr lang="ru-RU" altLang="ru-RU" sz="13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ru-RU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i &lt; </a:t>
            </a:r>
            <a:r>
              <a:rPr lang="ru-RU" altLang="ru-RU" sz="13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ru-RU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i++)</a:t>
            </a:r>
            <a:r>
              <a:rPr lang="en-US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ru-RU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altLang="ru-RU" sz="13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135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13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ru-RU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35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35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Printing</a:t>
            </a:r>
            <a:r>
              <a:rPr lang="ru-RU" altLang="ru-RU" sz="135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35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r>
              <a:rPr lang="ru-RU" altLang="ru-RU" sz="135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 </a:t>
            </a:r>
            <a:r>
              <a:rPr lang="ru-RU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i);</a:t>
            </a:r>
            <a:endParaRPr lang="en-US" altLang="ru-RU" sz="13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ru-RU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ru-RU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ru-RU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13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ru-RU" altLang="ru-RU" sz="13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3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ru-RU" altLang="ru-RU" sz="13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3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ru-RU" altLang="ru-RU" sz="13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3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ru-RU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3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ru-RU" altLang="ru-RU" sz="13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ru-RU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ru-RU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3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ru-RU" altLang="ru-RU" sz="13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3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Thread</a:t>
            </a:r>
            <a:r>
              <a:rPr lang="ru-RU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3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ru-RU" altLang="ru-RU" sz="13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3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PrintData</a:t>
            </a:r>
            <a:r>
              <a:rPr lang="ru-RU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()).</a:t>
            </a:r>
            <a:r>
              <a:rPr lang="ru-RU" altLang="ru-RU" sz="135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ru-RU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ru-RU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ru-RU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altLang="ru-RU" sz="2700" dirty="0"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148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3699" y="358388"/>
            <a:ext cx="7281399" cy="857400"/>
          </a:xfrm>
        </p:spPr>
        <p:txBody>
          <a:bodyPr/>
          <a:lstStyle/>
          <a:p>
            <a:r>
              <a:rPr lang="en-US" dirty="0"/>
              <a:t>Defining the task extending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Thread</a:t>
            </a:r>
            <a:endParaRPr lang="ru-RU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93699" y="1215788"/>
            <a:ext cx="7886700" cy="326350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altLang="ru-RU" sz="13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ru-RU" altLang="ru-RU" sz="13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3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PrintData</a:t>
            </a:r>
            <a:r>
              <a:rPr lang="ru-RU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3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ru-RU" altLang="ru-RU" sz="13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3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Thread</a:t>
            </a:r>
            <a:r>
              <a:rPr lang="ru-RU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ru-RU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135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ru-RU" altLang="ru-RU" sz="135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br>
              <a:rPr lang="ru-RU" altLang="ru-RU" sz="135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35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13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ru-RU" altLang="ru-RU" sz="13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3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ru-RU" altLang="ru-RU" sz="13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3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lang="ru-RU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ru-RU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3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ru-RU" altLang="ru-RU" sz="13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3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ru-RU" altLang="ru-RU" sz="13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= </a:t>
            </a:r>
            <a:r>
              <a:rPr lang="ru-RU" altLang="ru-RU" sz="13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ru-RU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i &lt; </a:t>
            </a:r>
            <a:r>
              <a:rPr lang="ru-RU" altLang="ru-RU" sz="13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ru-RU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i++)</a:t>
            </a:r>
            <a:r>
              <a:rPr lang="en-US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ru-RU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altLang="ru-RU" sz="13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135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13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ru-RU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35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35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Printing</a:t>
            </a:r>
            <a:r>
              <a:rPr lang="ru-RU" altLang="ru-RU" sz="135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35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r>
              <a:rPr lang="ru-RU" altLang="ru-RU" sz="135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 </a:t>
            </a:r>
            <a:r>
              <a:rPr lang="ru-RU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i);</a:t>
            </a:r>
            <a:endParaRPr lang="en-US" altLang="ru-RU" sz="13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ru-RU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ru-RU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ru-RU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13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ru-RU" altLang="ru-RU" sz="13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3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ru-RU" altLang="ru-RU" sz="13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3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ru-RU" altLang="ru-RU" sz="13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3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ru-RU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3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ru-RU" altLang="ru-RU" sz="13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ru-RU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ru-RU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3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ru-RU" altLang="ru-RU" sz="13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3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PrintData</a:t>
            </a:r>
            <a:r>
              <a:rPr lang="ru-RU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ru-RU" altLang="ru-RU" sz="135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ru-RU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ru-RU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ru-RU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altLang="ru-RU" sz="3000" dirty="0"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621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3699" y="358388"/>
            <a:ext cx="7226899" cy="857400"/>
          </a:xfrm>
        </p:spPr>
        <p:txBody>
          <a:bodyPr/>
          <a:lstStyle/>
          <a:p>
            <a:r>
              <a:rPr lang="en-US" dirty="0"/>
              <a:t>Extend thread vs Implement runnable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If you need own Thread rules upon which multiple tasks will rely, such as a priority Thread, extending Thread may be preferable.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Extending Thread does not allow you to extend any other class, whereas implementing Runnable lets you extend another class.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Implementing Runnable is often a better object-oriented design practice since it separates the task being performed from the Thread object performing it.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Implementing Runnable allows the class to be used by numerous Concurrency API classes.</a:t>
            </a:r>
            <a:endParaRPr lang="ru-RU" sz="18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03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Callable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93700" y="1373588"/>
            <a:ext cx="8014130" cy="35523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dirty="0"/>
              <a:t>Similar to Runnable, but </a:t>
            </a:r>
            <a:r>
              <a:rPr lang="en-US" sz="1600" b="1" dirty="0"/>
              <a:t>returns a value</a:t>
            </a:r>
            <a:r>
              <a:rPr lang="en-US" sz="1600" dirty="0"/>
              <a:t> and </a:t>
            </a:r>
            <a:r>
              <a:rPr lang="en-US" sz="1600" b="1" dirty="0"/>
              <a:t>can throw a checked exception</a:t>
            </a:r>
            <a:endParaRPr lang="ru-RU" sz="1600" b="1" dirty="0"/>
          </a:p>
          <a:p>
            <a:pPr marL="0" indent="0">
              <a:lnSpc>
                <a:spcPct val="150000"/>
              </a:lnSpc>
              <a:buNone/>
            </a:pPr>
            <a:endParaRPr lang="en-US" altLang="ru-RU" sz="1600" dirty="0">
              <a:solidFill>
                <a:srgbClr val="8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ru-RU" altLang="ru-RU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ru-RU" altLang="ru-RU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FunctionalInterface</a:t>
            </a:r>
            <a:r>
              <a:rPr lang="ru-RU" altLang="ru-RU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ru-RU" altLang="ru-RU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interface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Callable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600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{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1600" dirty="0">
                <a:solidFill>
                  <a:srgbClr val="20999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ru-RU" altLang="ru-RU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ru-RU" altLang="ru-RU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altLang="ru-RU" sz="1600" dirty="0"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678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Callable </a:t>
            </a:r>
            <a:endParaRPr lang="ru-RU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93700" y="1215788"/>
            <a:ext cx="7937880" cy="30854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altLang="ru-RU" sz="14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ru-RU" altLang="ru-RU" sz="14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ru-RU" altLang="ru-RU" sz="14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4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ru-RU" altLang="ru-RU" sz="14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(String[]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lang="en-US" altLang="ru-RU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14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ru-RU" altLang="ru-RU" sz="14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InterruptedException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ExecutionException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ru-RU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ExecutorService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ru-RU" altLang="ru-RU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Executors.</a:t>
            </a:r>
            <a:r>
              <a:rPr lang="ru-RU" altLang="ru-RU" sz="14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newSingleThreadExecutor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service.submit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(() -&gt; </a:t>
            </a:r>
            <a:r>
              <a:rPr lang="ru-RU" altLang="ru-RU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ru-RU" altLang="ru-RU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14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result.get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  <a:r>
              <a:rPr lang="ru-RU" altLang="ru-RU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finally</a:t>
            </a:r>
            <a:r>
              <a:rPr lang="ru-RU" altLang="ru-RU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!= </a:t>
            </a:r>
            <a:r>
              <a:rPr lang="ru-RU" altLang="ru-RU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service.shutdown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altLang="ru-RU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altLang="ru-RU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816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lifecycle</a:t>
            </a:r>
          </a:p>
        </p:txBody>
      </p:sp>
      <p:pic>
        <p:nvPicPr>
          <p:cNvPr id="4" name="Shape 1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51715" y="1252884"/>
            <a:ext cx="5840570" cy="38906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4856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output?</a:t>
            </a:r>
            <a:endParaRPr lang="ru-RU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93700" y="1215788"/>
            <a:ext cx="6152966" cy="28700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ru-RU" altLang="ru-RU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PrintData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ru-RU" altLang="ru-RU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Thread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ru-RU" altLang="ru-RU" sz="14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br>
              <a:rPr lang="ru-RU" altLang="ru-RU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ru-RU" altLang="ru-RU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ru-RU" altLang="ru-RU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ru-RU" altLang="ru-RU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ru-RU" altLang="ru-RU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= </a:t>
            </a:r>
            <a:r>
              <a:rPr lang="ru-RU" altLang="ru-RU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i &lt; </a:t>
            </a:r>
            <a:r>
              <a:rPr lang="ru-RU" altLang="ru-RU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i++)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14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Printing</a:t>
            </a:r>
            <a:r>
              <a:rPr lang="ru-RU" altLang="ru-RU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r>
              <a:rPr lang="ru-RU" altLang="ru-RU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 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i);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ru-RU" altLang="ru-RU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ru-RU" altLang="ru-RU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ru-RU" altLang="ru-RU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ru-RU" altLang="ru-RU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Thread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ru-RU" altLang="ru-RU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PrintData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()).</a:t>
            </a:r>
            <a:r>
              <a:rPr lang="en-US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ru-RU" altLang="ru-RU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Thread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ru-RU" altLang="ru-RU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PrintData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()).</a:t>
            </a:r>
            <a:r>
              <a:rPr lang="en-US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ru-RU" altLang="ru-RU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Thread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ru-RU" altLang="ru-RU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PrintData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()).</a:t>
            </a:r>
            <a:r>
              <a:rPr lang="en-US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altLang="ru-RU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890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output?</a:t>
            </a:r>
            <a:endParaRPr lang="ru-RU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93700" y="1215788"/>
            <a:ext cx="6152966" cy="28700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altLang="ru-RU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ru-RU" altLang="ru-RU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PrintData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ru-RU" altLang="ru-RU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Thread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ru-RU" altLang="ru-RU" sz="14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br>
              <a:rPr lang="ru-RU" altLang="ru-RU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ru-RU" altLang="ru-RU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ru-RU" altLang="ru-RU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ru-RU" altLang="ru-RU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ru-RU" altLang="ru-RU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= </a:t>
            </a:r>
            <a:r>
              <a:rPr lang="ru-RU" altLang="ru-RU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i &lt; </a:t>
            </a:r>
            <a:r>
              <a:rPr lang="ru-RU" altLang="ru-RU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i++)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14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Printing</a:t>
            </a:r>
            <a:r>
              <a:rPr lang="ru-RU" altLang="ru-RU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r>
              <a:rPr lang="ru-RU" altLang="ru-RU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 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i);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ru-RU" altLang="ru-RU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ru-RU" altLang="ru-RU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ru-RU" altLang="ru-RU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ru-RU" altLang="ru-RU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Thread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ru-RU" altLang="ru-RU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PrintData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()).</a:t>
            </a:r>
            <a:r>
              <a:rPr lang="ru-RU" altLang="ru-RU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ru-RU" altLang="ru-RU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Thread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ru-RU" altLang="ru-RU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PrintData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()).</a:t>
            </a:r>
            <a:r>
              <a:rPr lang="ru-RU" altLang="ru-RU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ru-RU" altLang="ru-RU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Thread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ru-RU" altLang="ru-RU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PrintData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()).</a:t>
            </a:r>
            <a:r>
              <a:rPr lang="ru-RU" altLang="ru-RU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altLang="ru-RU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909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Contents</a:t>
            </a:r>
            <a:endParaRPr dirty="0"/>
          </a:p>
        </p:txBody>
      </p:sp>
      <p:sp>
        <p:nvSpPr>
          <p:cNvPr id="560" name="Google Shape;560;p17"/>
          <p:cNvSpPr txBox="1">
            <a:spLocks noGrp="1"/>
          </p:cNvSpPr>
          <p:nvPr>
            <p:ph type="body" idx="1"/>
          </p:nvPr>
        </p:nvSpPr>
        <p:spPr>
          <a:xfrm>
            <a:off x="893700" y="1301383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Runnable, Callable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Data synchronization</a:t>
            </a:r>
            <a:endParaRPr lang="uk-UA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Executors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Concurrent data types</a:t>
            </a:r>
          </a:p>
        </p:txBody>
      </p:sp>
      <p:sp>
        <p:nvSpPr>
          <p:cNvPr id="561" name="Google Shape;561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Synchronizing problem</a:t>
            </a:r>
          </a:p>
        </p:txBody>
      </p:sp>
      <p:pic>
        <p:nvPicPr>
          <p:cNvPr id="4" name="Content Placeholder 3" descr="1264517109_1.jpe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3" b="8743"/>
          <a:stretch>
            <a:fillRect/>
          </a:stretch>
        </p:blipFill>
        <p:spPr>
          <a:xfrm>
            <a:off x="1143001" y="1161200"/>
            <a:ext cx="3633494" cy="1998282"/>
          </a:xfrm>
        </p:spPr>
      </p:pic>
      <p:pic>
        <p:nvPicPr>
          <p:cNvPr id="6" name="Picture 5" descr="b_75c2a897b3299efbc5075e36ce444054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495" y="2993831"/>
            <a:ext cx="3224506" cy="21496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83173" y="1421920"/>
            <a:ext cx="3224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TrainThread</a:t>
            </a:r>
            <a:r>
              <a:rPr lang="en-US" sz="1200" dirty="0">
                <a:latin typeface="+mj-lt"/>
              </a:rPr>
              <a:t> train1 = </a:t>
            </a: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new</a:t>
            </a:r>
            <a:r>
              <a:rPr lang="en-US" sz="1200" b="1" dirty="0">
                <a:latin typeface="+mj-lt"/>
              </a:rPr>
              <a:t> </a:t>
            </a:r>
            <a:r>
              <a:rPr lang="en-US" sz="1200" b="1" dirty="0" err="1"/>
              <a:t>Train</a:t>
            </a:r>
            <a:r>
              <a:rPr lang="en-US" sz="1200" b="1" dirty="0" err="1">
                <a:latin typeface="+mj-lt"/>
              </a:rPr>
              <a:t>Thread</a:t>
            </a:r>
            <a:r>
              <a:rPr lang="en-US" sz="1200" b="1" dirty="0">
                <a:latin typeface="+mj-lt"/>
              </a:rPr>
              <a:t>();</a:t>
            </a:r>
          </a:p>
          <a:p>
            <a:r>
              <a:rPr lang="en-US" sz="1200" dirty="0" err="1"/>
              <a:t>Train</a:t>
            </a:r>
            <a:r>
              <a:rPr lang="en-US" sz="1200" dirty="0" err="1">
                <a:latin typeface="+mj-lt"/>
              </a:rPr>
              <a:t>Thread</a:t>
            </a:r>
            <a:r>
              <a:rPr lang="en-US" sz="1200" dirty="0">
                <a:latin typeface="+mj-lt"/>
              </a:rPr>
              <a:t> train2 = </a:t>
            </a: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new</a:t>
            </a:r>
            <a:r>
              <a:rPr lang="en-US" sz="1200" b="1" dirty="0">
                <a:latin typeface="+mj-lt"/>
              </a:rPr>
              <a:t> </a:t>
            </a:r>
            <a:r>
              <a:rPr lang="en-US" sz="1200" b="1" dirty="0" err="1"/>
              <a:t>Train</a:t>
            </a:r>
            <a:r>
              <a:rPr lang="en-US" sz="1200" b="1" dirty="0" err="1">
                <a:latin typeface="+mj-lt"/>
              </a:rPr>
              <a:t>Thread</a:t>
            </a:r>
            <a:r>
              <a:rPr lang="en-US" sz="1200" b="1" dirty="0">
                <a:latin typeface="+mj-lt"/>
              </a:rPr>
              <a:t>();</a:t>
            </a:r>
          </a:p>
          <a:p>
            <a:r>
              <a:rPr lang="en-US" sz="1200" dirty="0">
                <a:latin typeface="+mj-lt"/>
              </a:rPr>
              <a:t>train1.start();</a:t>
            </a:r>
          </a:p>
          <a:p>
            <a:r>
              <a:rPr lang="en-US" sz="1200" dirty="0">
                <a:latin typeface="+mj-lt"/>
              </a:rPr>
              <a:t>train2.start();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143000" y="3410008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latin typeface="+mj-lt"/>
              </a:rPr>
              <a:t>Could happen when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uk-UA" sz="1050" dirty="0" err="1">
                <a:latin typeface="+mj-lt"/>
              </a:rPr>
              <a:t>Write</a:t>
            </a:r>
            <a:r>
              <a:rPr lang="uk-UA" sz="1050" dirty="0">
                <a:latin typeface="+mj-lt"/>
              </a:rPr>
              <a:t> </a:t>
            </a:r>
            <a:r>
              <a:rPr lang="uk-UA" sz="1050" dirty="0" err="1">
                <a:latin typeface="+mj-lt"/>
              </a:rPr>
              <a:t>to</a:t>
            </a:r>
            <a:r>
              <a:rPr lang="uk-UA" sz="1050" dirty="0">
                <a:latin typeface="+mj-lt"/>
              </a:rPr>
              <a:t> </a:t>
            </a:r>
            <a:r>
              <a:rPr lang="en-US" sz="1050" dirty="0">
                <a:latin typeface="+mj-lt"/>
              </a:rPr>
              <a:t>the same</a:t>
            </a:r>
            <a:r>
              <a:rPr lang="uk-UA" sz="1050" dirty="0">
                <a:latin typeface="+mj-lt"/>
              </a:rPr>
              <a:t> </a:t>
            </a:r>
            <a:r>
              <a:rPr lang="uk-UA" sz="1050" dirty="0" err="1">
                <a:latin typeface="+mj-lt"/>
              </a:rPr>
              <a:t>file</a:t>
            </a:r>
            <a:endParaRPr lang="uk-UA" sz="1050" dirty="0"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uk-UA" sz="1050" dirty="0" err="1">
                <a:latin typeface="+mj-lt"/>
              </a:rPr>
              <a:t>Chang</a:t>
            </a:r>
            <a:r>
              <a:rPr lang="en-US" sz="1050" dirty="0">
                <a:latin typeface="+mj-lt"/>
              </a:rPr>
              <a:t>e</a:t>
            </a:r>
            <a:r>
              <a:rPr lang="uk-UA" sz="1050" dirty="0">
                <a:latin typeface="+mj-lt"/>
              </a:rPr>
              <a:t> </a:t>
            </a:r>
            <a:r>
              <a:rPr lang="uk-UA" sz="1050" dirty="0" err="1">
                <a:latin typeface="+mj-lt"/>
              </a:rPr>
              <a:t>an</a:t>
            </a:r>
            <a:r>
              <a:rPr lang="uk-UA" sz="1050" dirty="0">
                <a:latin typeface="+mj-lt"/>
              </a:rPr>
              <a:t> </a:t>
            </a:r>
            <a:r>
              <a:rPr lang="uk-UA" sz="1050" dirty="0" err="1">
                <a:latin typeface="+mj-lt"/>
              </a:rPr>
              <a:t>object</a:t>
            </a:r>
            <a:r>
              <a:rPr lang="uk-UA" sz="1050" dirty="0">
                <a:latin typeface="+mj-lt"/>
              </a:rPr>
              <a:t>, a </a:t>
            </a:r>
            <a:r>
              <a:rPr lang="uk-UA" sz="1050" dirty="0" err="1">
                <a:latin typeface="+mj-lt"/>
              </a:rPr>
              <a:t>variable</a:t>
            </a:r>
            <a:endParaRPr lang="uk-UA" sz="1050" dirty="0"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uk-UA" sz="1050" dirty="0" err="1">
                <a:latin typeface="+mj-lt"/>
              </a:rPr>
              <a:t>etc</a:t>
            </a:r>
            <a:r>
              <a:rPr lang="uk-UA" sz="105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544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Synchronizing problem</a:t>
            </a:r>
          </a:p>
        </p:txBody>
      </p:sp>
      <p:grpSp>
        <p:nvGrpSpPr>
          <p:cNvPr id="4" name="Shape 145"/>
          <p:cNvGrpSpPr/>
          <p:nvPr/>
        </p:nvGrpSpPr>
        <p:grpSpPr>
          <a:xfrm>
            <a:off x="1761192" y="1247972"/>
            <a:ext cx="5933003" cy="3207316"/>
            <a:chOff x="1007061" y="0"/>
            <a:chExt cx="6243295" cy="4102477"/>
          </a:xfrm>
        </p:grpSpPr>
        <p:sp>
          <p:nvSpPr>
            <p:cNvPr id="5" name="Shape 146"/>
            <p:cNvSpPr/>
            <p:nvPr/>
          </p:nvSpPr>
          <p:spPr>
            <a:xfrm>
              <a:off x="3319454" y="1071647"/>
              <a:ext cx="1652400" cy="1523700"/>
            </a:xfrm>
            <a:prstGeom prst="ellipse">
              <a:avLst/>
            </a:prstGeom>
            <a:solidFill>
              <a:srgbClr val="DC9E1F"/>
            </a:solidFill>
            <a:ln w="9525" cap="flat" cmpd="sng">
              <a:solidFill>
                <a:srgbClr val="CC8E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6" name="Shape 147"/>
            <p:cNvSpPr txBox="1"/>
            <p:nvPr/>
          </p:nvSpPr>
          <p:spPr>
            <a:xfrm>
              <a:off x="3561166" y="1313041"/>
              <a:ext cx="1290191" cy="107760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20300" tIns="20300" rIns="20300" bIns="2030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120"/>
                </a:spcAft>
                <a:buSzPct val="25000"/>
              </a:pPr>
              <a:r>
                <a:rPr lang="en" sz="3200" dirty="0">
                  <a:solidFill>
                    <a:srgbClr val="FFFFFF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Monitor</a:t>
              </a:r>
            </a:p>
          </p:txBody>
        </p:sp>
        <p:sp>
          <p:nvSpPr>
            <p:cNvPr id="7" name="Shape 148"/>
            <p:cNvSpPr/>
            <p:nvPr/>
          </p:nvSpPr>
          <p:spPr>
            <a:xfrm rot="-8940093">
              <a:off x="1691209" y="1066649"/>
              <a:ext cx="1529082" cy="492784"/>
            </a:xfrm>
            <a:prstGeom prst="lef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C5CCD4"/>
                </a:gs>
                <a:gs pos="100000">
                  <a:srgbClr val="DDE7F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" name="Shape 149"/>
            <p:cNvSpPr/>
            <p:nvPr/>
          </p:nvSpPr>
          <p:spPr>
            <a:xfrm>
              <a:off x="1007061" y="112602"/>
              <a:ext cx="1569900" cy="613500"/>
            </a:xfrm>
            <a:prstGeom prst="roundRect">
              <a:avLst>
                <a:gd name="adj" fmla="val 10000"/>
              </a:avLst>
            </a:prstGeom>
            <a:solidFill>
              <a:srgbClr val="7E97A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9" name="Shape 150"/>
            <p:cNvSpPr txBox="1"/>
            <p:nvPr/>
          </p:nvSpPr>
          <p:spPr>
            <a:xfrm>
              <a:off x="1025028" y="130569"/>
              <a:ext cx="1533900" cy="577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2850" tIns="62850" rIns="62850" bIns="6285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155"/>
                </a:spcAft>
                <a:buSzPct val="25000"/>
              </a:pPr>
              <a:r>
                <a:rPr lang="en" sz="2400" dirty="0">
                  <a:solidFill>
                    <a:srgbClr val="FFFFFF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Thread1</a:t>
              </a:r>
            </a:p>
          </p:txBody>
        </p:sp>
        <p:sp>
          <p:nvSpPr>
            <p:cNvPr id="10" name="Shape 151"/>
            <p:cNvSpPr/>
            <p:nvPr/>
          </p:nvSpPr>
          <p:spPr>
            <a:xfrm rot="-5262219">
              <a:off x="3906866" y="502507"/>
              <a:ext cx="598981" cy="492686"/>
            </a:xfrm>
            <a:prstGeom prst="lef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C5CCD4"/>
                </a:gs>
                <a:gs pos="100000">
                  <a:srgbClr val="DDE7F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1" name="Shape 152"/>
            <p:cNvSpPr/>
            <p:nvPr/>
          </p:nvSpPr>
          <p:spPr>
            <a:xfrm>
              <a:off x="3421394" y="0"/>
              <a:ext cx="1569900" cy="627000"/>
            </a:xfrm>
            <a:prstGeom prst="roundRect">
              <a:avLst>
                <a:gd name="adj" fmla="val 10000"/>
              </a:avLst>
            </a:prstGeom>
            <a:solidFill>
              <a:srgbClr val="7E97A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2" name="Shape 153"/>
            <p:cNvSpPr txBox="1"/>
            <p:nvPr/>
          </p:nvSpPr>
          <p:spPr>
            <a:xfrm>
              <a:off x="3439761" y="18367"/>
              <a:ext cx="1533000" cy="590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2850" tIns="62850" rIns="62850" bIns="6285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155"/>
                </a:spcAft>
                <a:buSzPct val="25000"/>
              </a:pPr>
              <a:r>
                <a:rPr lang="en" sz="2400">
                  <a:solidFill>
                    <a:srgbClr val="FFFFFF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Thread2</a:t>
              </a:r>
            </a:p>
          </p:txBody>
        </p:sp>
        <p:sp>
          <p:nvSpPr>
            <p:cNvPr id="13" name="Shape 154"/>
            <p:cNvSpPr/>
            <p:nvPr/>
          </p:nvSpPr>
          <p:spPr>
            <a:xfrm rot="-1958714">
              <a:off x="5064823" y="984508"/>
              <a:ext cx="1537718" cy="492739"/>
            </a:xfrm>
            <a:prstGeom prst="lef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C5CCD4"/>
                </a:gs>
                <a:gs pos="100000">
                  <a:srgbClr val="DDE7F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4" name="Shape 155"/>
            <p:cNvSpPr/>
            <p:nvPr/>
          </p:nvSpPr>
          <p:spPr>
            <a:xfrm>
              <a:off x="5680456" y="46122"/>
              <a:ext cx="1569900" cy="602400"/>
            </a:xfrm>
            <a:prstGeom prst="roundRect">
              <a:avLst>
                <a:gd name="adj" fmla="val 10000"/>
              </a:avLst>
            </a:prstGeom>
            <a:solidFill>
              <a:srgbClr val="7E97AD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5" name="Shape 156"/>
            <p:cNvSpPr txBox="1"/>
            <p:nvPr/>
          </p:nvSpPr>
          <p:spPr>
            <a:xfrm>
              <a:off x="5698101" y="63767"/>
              <a:ext cx="1534500" cy="567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2850" tIns="62850" rIns="62850" bIns="6285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155"/>
                </a:spcAft>
                <a:buSzPct val="25000"/>
              </a:pPr>
              <a:r>
                <a:rPr lang="en" sz="2400">
                  <a:solidFill>
                    <a:srgbClr val="FFFFFF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Thread3</a:t>
              </a:r>
            </a:p>
          </p:txBody>
        </p:sp>
        <p:sp>
          <p:nvSpPr>
            <p:cNvPr id="16" name="Shape 157"/>
            <p:cNvSpPr/>
            <p:nvPr/>
          </p:nvSpPr>
          <p:spPr>
            <a:xfrm rot="-5494420">
              <a:off x="3888481" y="2607719"/>
              <a:ext cx="546206" cy="564207"/>
            </a:xfrm>
            <a:prstGeom prst="lef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C5CCD4"/>
                </a:gs>
                <a:gs pos="100000">
                  <a:srgbClr val="DDE7F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7" name="Shape 158"/>
            <p:cNvSpPr/>
            <p:nvPr/>
          </p:nvSpPr>
          <p:spPr>
            <a:xfrm>
              <a:off x="3170339" y="3118373"/>
              <a:ext cx="1995900" cy="921900"/>
            </a:xfrm>
            <a:prstGeom prst="roundRect">
              <a:avLst>
                <a:gd name="adj" fmla="val 10000"/>
              </a:avLst>
            </a:prstGeom>
            <a:solidFill>
              <a:srgbClr val="7A6A6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8" name="Shape 159"/>
            <p:cNvSpPr txBox="1"/>
            <p:nvPr/>
          </p:nvSpPr>
          <p:spPr>
            <a:xfrm>
              <a:off x="3197343" y="3234577"/>
              <a:ext cx="1941900" cy="8679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2850" tIns="62850" rIns="62850" bIns="6285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155"/>
                </a:spcAft>
                <a:buSzPct val="25000"/>
              </a:pPr>
              <a:r>
                <a:rPr lang="en" sz="3300">
                  <a:solidFill>
                    <a:srgbClr val="FFFFFF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Resource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4763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Synchronizing problem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586" y="1369219"/>
            <a:ext cx="5384829" cy="364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43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Synchronization problem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chemeClr val="dk1"/>
              </a:buClr>
              <a:buSzPct val="91666"/>
              <a:buNone/>
            </a:pPr>
            <a:r>
              <a:rPr lang="en-US" sz="13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en-US" sz="130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Counter {</a:t>
            </a:r>
          </a:p>
          <a:p>
            <a:pPr>
              <a:buClr>
                <a:schemeClr val="dk1"/>
              </a:buClr>
              <a:buSzPct val="91666"/>
              <a:buNone/>
            </a:pPr>
            <a:r>
              <a:rPr lang="en-US" sz="130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3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private </a:t>
            </a:r>
            <a:r>
              <a:rPr lang="en-US" sz="13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sz="13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300" b="1" dirty="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 </a:t>
            </a:r>
            <a:r>
              <a:rPr lang="en-US" sz="130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US" sz="13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30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>
              <a:buClr>
                <a:schemeClr val="dk1"/>
              </a:buClr>
              <a:buSzPct val="91666"/>
              <a:buNone/>
            </a:pPr>
            <a:endParaRPr lang="en-US" sz="1300" dirty="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  <a:buSzPct val="91666"/>
              <a:buNone/>
            </a:pPr>
            <a:r>
              <a:rPr lang="en-US" sz="130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3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void </a:t>
            </a:r>
            <a:r>
              <a:rPr lang="en-US" sz="130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increment() {</a:t>
            </a:r>
          </a:p>
          <a:p>
            <a:pPr>
              <a:buClr>
                <a:schemeClr val="dk1"/>
              </a:buClr>
              <a:buSzPct val="91666"/>
              <a:buNone/>
            </a:pPr>
            <a:r>
              <a:rPr lang="en-US" sz="130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300" b="1" dirty="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 </a:t>
            </a:r>
            <a:r>
              <a:rPr lang="en-US" sz="130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US" sz="1300" b="1" dirty="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 </a:t>
            </a:r>
            <a:r>
              <a:rPr lang="en-US" sz="130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3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30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>
              <a:buClr>
                <a:schemeClr val="dk1"/>
              </a:buClr>
              <a:buSzPct val="91666"/>
              <a:buNone/>
            </a:pPr>
            <a:r>
              <a:rPr lang="en-US" sz="130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</a:p>
          <a:p>
            <a:pPr>
              <a:buClr>
                <a:schemeClr val="dk1"/>
              </a:buClr>
              <a:buSzPct val="91666"/>
              <a:buNone/>
            </a:pPr>
            <a:endParaRPr lang="en-US" sz="1300" dirty="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  <a:buSzPct val="91666"/>
              <a:buNone/>
            </a:pPr>
            <a:r>
              <a:rPr lang="en-US" sz="130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3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void </a:t>
            </a:r>
            <a:r>
              <a:rPr lang="en-US" sz="130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decrement() {</a:t>
            </a:r>
          </a:p>
          <a:p>
            <a:pPr>
              <a:buClr>
                <a:schemeClr val="dk1"/>
              </a:buClr>
              <a:buSzPct val="91666"/>
              <a:buNone/>
            </a:pPr>
            <a:r>
              <a:rPr lang="en-US" sz="130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300" b="1" dirty="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 </a:t>
            </a:r>
            <a:r>
              <a:rPr lang="en-US" sz="130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US" sz="1300" b="1" dirty="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 </a:t>
            </a:r>
            <a:r>
              <a:rPr lang="en-US" sz="130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 </a:t>
            </a:r>
            <a:r>
              <a:rPr lang="en-US" sz="13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30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>
              <a:buClr>
                <a:schemeClr val="dk1"/>
              </a:buClr>
              <a:buSzPct val="91666"/>
              <a:buNone/>
            </a:pPr>
            <a:r>
              <a:rPr lang="en-US" sz="130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</a:p>
          <a:p>
            <a:pPr>
              <a:buClr>
                <a:schemeClr val="dk1"/>
              </a:buClr>
              <a:buSzPct val="91666"/>
              <a:buNone/>
            </a:pPr>
            <a:r>
              <a:rPr lang="en-US" sz="130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>
              <a:buClr>
                <a:srgbClr val="000000"/>
              </a:buClr>
              <a:buSzPct val="91666"/>
              <a:buNone/>
            </a:pPr>
            <a:endParaRPr lang="en-US" sz="1300" dirty="0"/>
          </a:p>
          <a:p>
            <a:endParaRPr lang="en-US" sz="1300" dirty="0"/>
          </a:p>
          <a:p>
            <a:endParaRPr lang="en-US" sz="1300" dirty="0"/>
          </a:p>
        </p:txBody>
      </p:sp>
      <p:graphicFrame>
        <p:nvGraphicFramePr>
          <p:cNvPr id="4" name="Shape 139"/>
          <p:cNvGraphicFramePr/>
          <p:nvPr/>
        </p:nvGraphicFramePr>
        <p:xfrm>
          <a:off x="4230710" y="1268016"/>
          <a:ext cx="4558792" cy="26059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178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5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4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800" u="none" strike="noStrike" cap="none" dirty="0"/>
                        <a:t>Thread 1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800" u="none" strike="noStrike" cap="none" dirty="0"/>
                        <a:t>(increment)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800" u="none" strike="noStrike" cap="none" dirty="0"/>
                        <a:t>Thread 2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800" u="none" strike="noStrike" cap="none" dirty="0"/>
                        <a:t>(decrement)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800" u="none" strike="noStrike" cap="none" dirty="0"/>
                        <a:t>1: Retrieve c (0)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800" u="none" strike="noStrike" cap="none" dirty="0"/>
                        <a:t>2: Retrieve c (0)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800" u="none" strike="noStrike" cap="none" dirty="0"/>
                        <a:t>3: 0 + 1 = 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800" u="none" strike="noStrike" cap="none" dirty="0"/>
                        <a:t>4: 0 – 1 = -1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4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800" u="none" strike="noStrike" cap="none" dirty="0"/>
                        <a:t>5: Store result; c = 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800" u="none" strike="noStrike" cap="none" dirty="0"/>
                        <a:t>6: Store result; c = -1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6158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Synchronization problem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chemeClr val="dk1"/>
              </a:buClr>
              <a:buSzPct val="110000"/>
              <a:buNone/>
            </a:pPr>
            <a:r>
              <a:rPr lang="en-US" sz="13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en-US" sz="130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Counter {</a:t>
            </a:r>
          </a:p>
          <a:p>
            <a:pPr>
              <a:buClr>
                <a:schemeClr val="dk1"/>
              </a:buClr>
              <a:buSzPct val="110000"/>
              <a:buNone/>
            </a:pPr>
            <a:r>
              <a:rPr lang="en-US" sz="130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3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private </a:t>
            </a:r>
            <a:r>
              <a:rPr lang="en-US" altLang="ru-RU" sz="13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volatile </a:t>
            </a:r>
            <a:r>
              <a:rPr lang="en-US" sz="13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en-US" sz="1300" b="1" dirty="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 </a:t>
            </a:r>
            <a:r>
              <a:rPr lang="en-US" sz="130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US" sz="13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30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>
              <a:buClr>
                <a:schemeClr val="dk1"/>
              </a:buClr>
              <a:buSzPct val="110000"/>
              <a:buNone/>
            </a:pPr>
            <a:endParaRPr lang="en-US" sz="1300" dirty="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  <a:buSzPct val="110000"/>
              <a:buNone/>
            </a:pPr>
            <a:r>
              <a:rPr lang="en-US" sz="130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3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synchronized void </a:t>
            </a:r>
            <a:r>
              <a:rPr lang="en-US" sz="130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increment() {</a:t>
            </a:r>
          </a:p>
          <a:p>
            <a:pPr>
              <a:buClr>
                <a:schemeClr val="dk1"/>
              </a:buClr>
              <a:buSzPct val="110000"/>
              <a:buNone/>
            </a:pPr>
            <a:r>
              <a:rPr lang="en-US" sz="130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300" b="1" dirty="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 </a:t>
            </a:r>
            <a:r>
              <a:rPr lang="en-US" sz="130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US" sz="1300" b="1" dirty="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 </a:t>
            </a:r>
            <a:r>
              <a:rPr lang="en-US" sz="130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3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30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>
              <a:buClr>
                <a:schemeClr val="dk1"/>
              </a:buClr>
              <a:buSzPct val="110000"/>
              <a:buNone/>
            </a:pPr>
            <a:r>
              <a:rPr lang="en-US" sz="130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</a:p>
          <a:p>
            <a:pPr>
              <a:buClr>
                <a:schemeClr val="dk1"/>
              </a:buClr>
              <a:buSzPct val="110000"/>
              <a:buNone/>
            </a:pPr>
            <a:endParaRPr lang="en-US" sz="1300" dirty="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  <a:buSzPct val="110000"/>
              <a:buNone/>
            </a:pPr>
            <a:r>
              <a:rPr lang="en-US" sz="130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3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synchronized void </a:t>
            </a:r>
            <a:r>
              <a:rPr lang="en-US" sz="130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decrement() {</a:t>
            </a:r>
          </a:p>
          <a:p>
            <a:pPr>
              <a:buClr>
                <a:schemeClr val="dk1"/>
              </a:buClr>
              <a:buSzPct val="110000"/>
              <a:buNone/>
            </a:pPr>
            <a:r>
              <a:rPr lang="en-US" sz="130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300" b="1" dirty="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 </a:t>
            </a:r>
            <a:r>
              <a:rPr lang="en-US" sz="130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US" sz="1300" b="1" dirty="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 </a:t>
            </a:r>
            <a:r>
              <a:rPr lang="en-US" sz="130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 </a:t>
            </a:r>
            <a:r>
              <a:rPr lang="en-US" sz="13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30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>
              <a:buClr>
                <a:schemeClr val="dk1"/>
              </a:buClr>
              <a:buSzPct val="110000"/>
              <a:buNone/>
            </a:pPr>
            <a:r>
              <a:rPr lang="en-US" sz="130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</a:p>
          <a:p>
            <a:pPr>
              <a:buClr>
                <a:schemeClr val="dk1"/>
              </a:buClr>
              <a:buSzPct val="110000"/>
              <a:buNone/>
            </a:pPr>
            <a:r>
              <a:rPr lang="en-US" sz="130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>
              <a:buNone/>
            </a:pPr>
            <a:endParaRPr lang="en-US" sz="1300" dirty="0"/>
          </a:p>
        </p:txBody>
      </p:sp>
      <p:graphicFrame>
        <p:nvGraphicFramePr>
          <p:cNvPr id="5" name="Shape 166"/>
          <p:cNvGraphicFramePr/>
          <p:nvPr>
            <p:extLst>
              <p:ext uri="{D42A27DB-BD31-4B8C-83A1-F6EECF244321}">
                <p14:modId xmlns:p14="http://schemas.microsoft.com/office/powerpoint/2010/main" val="706339496"/>
              </p:ext>
            </p:extLst>
          </p:nvPr>
        </p:nvGraphicFramePr>
        <p:xfrm>
          <a:off x="5270678" y="1573327"/>
          <a:ext cx="3873322" cy="246895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36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6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65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500" u="none" strike="noStrike" cap="none" dirty="0"/>
                        <a:t>Thread 1 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500" u="none" strike="noStrike" cap="none" dirty="0"/>
                        <a:t>(increment)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500" u="none" strike="noStrike" cap="none" dirty="0"/>
                        <a:t>Thread 2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500" u="none" strike="noStrike" cap="none" dirty="0"/>
                        <a:t>(decrement)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500" u="none" strike="noStrike" cap="none" dirty="0"/>
                        <a:t>1: Retrieve c (0)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500" u="none" strike="noStrike" cap="none" dirty="0"/>
                        <a:t>2:</a:t>
                      </a:r>
                      <a:r>
                        <a:rPr lang="en" sz="1500" u="none" strike="noStrike" cap="none" baseline="0" dirty="0"/>
                        <a:t> </a:t>
                      </a:r>
                      <a:r>
                        <a:rPr lang="en" sz="1500" u="none" strike="noStrike" cap="none" dirty="0"/>
                        <a:t>0 + 1 = 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500" u="none" strike="noStrike" cap="none" dirty="0"/>
                        <a:t>3: Store result; c = 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500" u="none" strike="noStrike" cap="none" dirty="0"/>
                        <a:t>4: Retrieve c (1)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5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500" u="none" strike="noStrike" cap="none" dirty="0"/>
                        <a:t>5: 1 – 1 = 0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500" u="none" strike="noStrike" cap="none" dirty="0"/>
                        <a:t>6: Store result; c = 0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8768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The Volatile Keyword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lnSpc>
                <a:spcPct val="200000"/>
              </a:lnSpc>
              <a:buClr>
                <a:schemeClr val="dk1"/>
              </a:buClr>
              <a:buSzPct val="100000"/>
              <a:buNone/>
            </a:pPr>
            <a:r>
              <a:rPr lang="en" dirty="0"/>
              <a:t>	The Java volatile keyword is used to mark a Java variable as "being stored in main memory". Every read of a volatile variable will be read from the computer's main memory, and not from the CPU cache, and that every write to a volatile variable will be written to main memory, and not just to the CPU cache.</a:t>
            </a:r>
          </a:p>
          <a:p>
            <a:pPr marL="0" indent="0">
              <a:lnSpc>
                <a:spcPct val="200000"/>
              </a:lnSpc>
              <a:buClr>
                <a:schemeClr val="dk1"/>
              </a:buClr>
              <a:buSzPct val="100000"/>
              <a:buNone/>
            </a:pPr>
            <a:endParaRPr lang="en-US" b="1" dirty="0">
              <a:solidFill>
                <a:srgbClr val="000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120000"/>
              </a:lnSpc>
              <a:buClr>
                <a:schemeClr val="dk1"/>
              </a:buClr>
              <a:buSzPct val="100000"/>
              <a:buNone/>
            </a:pP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-US" dirty="0" err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SharedObject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marL="0" indent="0">
              <a:lnSpc>
                <a:spcPct val="120000"/>
              </a:lnSpc>
              <a:buClr>
                <a:schemeClr val="dk1"/>
              </a:buClr>
              <a:buSzPct val="100000"/>
              <a:buNone/>
            </a:pP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volatile 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 dirty="0">
                <a:solidFill>
                  <a:srgbClr val="660E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counter 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marL="0" indent="0">
              <a:lnSpc>
                <a:spcPct val="120000"/>
              </a:lnSpc>
              <a:buClr>
                <a:schemeClr val="dk1"/>
              </a:buClr>
              <a:buSzPct val="100000"/>
              <a:buNone/>
            </a:pP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9836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Synchronized Blocks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626" y="1268016"/>
            <a:ext cx="5608749" cy="380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34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Synchronized Blocks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500" dirty="0"/>
              <a:t>	A monitor is a structure that supports mutual exclusion or the property that at most one thread is executing a particular segment of code at a given time</a:t>
            </a:r>
          </a:p>
          <a:p>
            <a:pPr>
              <a:lnSpc>
                <a:spcPct val="150000"/>
              </a:lnSpc>
            </a:pPr>
            <a:endParaRPr lang="en-US" sz="15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Puppy</a:t>
            </a:r>
            <a:r>
              <a:rPr lang="ru-RU" altLang="ru-RU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Manager</a:t>
            </a:r>
            <a: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manager</a:t>
            </a:r>
            <a: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5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ru-RU" altLang="ru-RU" sz="15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ru-RU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PuppyM</a:t>
            </a:r>
            <a:r>
              <a:rPr lang="ru-RU" altLang="ru-RU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anager</a:t>
            </a:r>
            <a: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5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synchronized</a:t>
            </a:r>
            <a: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manager</a:t>
            </a:r>
            <a: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ru-RU" altLang="ru-RU" sz="15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</a:t>
            </a:r>
            <a:r>
              <a:rPr lang="ru-RU" altLang="ru-RU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5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ru-RU" altLang="ru-RU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5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</a:t>
            </a:r>
            <a:r>
              <a:rPr lang="ru-RU" altLang="ru-RU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5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completed</a:t>
            </a:r>
            <a:r>
              <a:rPr lang="ru-RU" altLang="ru-RU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5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ru-RU" altLang="ru-RU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5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</a:t>
            </a:r>
            <a:r>
              <a:rPr lang="ru-RU" altLang="ru-RU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5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thread</a:t>
            </a:r>
            <a:r>
              <a:rPr lang="ru-RU" altLang="ru-RU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5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</a:t>
            </a:r>
            <a:r>
              <a:rPr lang="ru-RU" altLang="ru-RU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lang="ru-RU" altLang="ru-RU" sz="15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br>
              <a:rPr lang="ru-RU" altLang="ru-RU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altLang="ru-RU" sz="1500" dirty="0"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818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Synchronized</a:t>
            </a:r>
            <a:endParaRPr lang="ru-RU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93700" y="1219996"/>
            <a:ext cx="5716950" cy="394723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2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ru-RU" altLang="ru-RU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Puppy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Manager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altLang="ru-RU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volatile </a:t>
            </a:r>
            <a:r>
              <a:rPr lang="ru-RU" altLang="ru-RU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ru-RU" sz="1200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puppy</a:t>
            </a:r>
            <a:r>
              <a:rPr lang="ru-RU" altLang="ru-RU" sz="1200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ru-RU" altLang="ru-RU" sz="1200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ru-RU" altLang="ru-RU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12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ru-RU" altLang="ru-RU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ru-RU" altLang="ru-RU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incrementAndReport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2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synchronized</a:t>
            </a:r>
            <a:r>
              <a:rPr lang="ru-RU" altLang="ru-RU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2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ru-RU" altLang="ru-RU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12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((++</a:t>
            </a:r>
            <a:r>
              <a:rPr lang="ru-RU" altLang="ru-RU" sz="1200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ru-RU" sz="1200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uppy</a:t>
            </a:r>
            <a:r>
              <a:rPr lang="ru-RU" altLang="ru-RU" sz="1200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  <a:r>
              <a:rPr lang="ru-RU" altLang="ru-RU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12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ru-RU" altLang="ru-RU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ru-RU" altLang="ru-RU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ru-RU" altLang="ru-RU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ExecutorService 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2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2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ru-RU" altLang="ru-RU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Executors.</a:t>
            </a:r>
            <a:r>
              <a:rPr lang="ru-RU" altLang="ru-RU" sz="12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newFixedThreadPool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Puppy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Manager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manager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2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ru-RU" altLang="ru-RU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Puppy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Manager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altLang="ru-RU" sz="12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ru-RU" altLang="ru-RU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2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ru-RU" altLang="ru-RU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= </a:t>
            </a:r>
            <a:r>
              <a:rPr lang="ru-RU" altLang="ru-RU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i &lt; </a:t>
            </a:r>
            <a:r>
              <a:rPr lang="ru-RU" altLang="ru-RU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i++)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service.submit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manager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incrementAndReport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 </a:t>
            </a:r>
            <a:r>
              <a:rPr lang="ru-RU" altLang="ru-RU" sz="12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finally</a:t>
            </a:r>
            <a:r>
              <a:rPr lang="ru-RU" altLang="ru-RU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altLang="ru-RU" sz="12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ru-RU" altLang="ru-RU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!= </a:t>
            </a:r>
            <a:r>
              <a:rPr lang="ru-RU" altLang="ru-RU" sz="12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service.shutdown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altLang="ru-RU" sz="12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6305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Synchronized</a:t>
            </a:r>
            <a:endParaRPr lang="ru-RU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93700" y="1215788"/>
            <a:ext cx="5716950" cy="394723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2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ru-RU" altLang="ru-RU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Puppy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Manager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altLang="ru-RU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volatile</a:t>
            </a:r>
            <a:r>
              <a:rPr lang="ru-RU" altLang="ru-RU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int </a:t>
            </a:r>
            <a:r>
              <a:rPr lang="en-US" altLang="ru-RU" sz="1200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puppy</a:t>
            </a:r>
            <a:r>
              <a:rPr lang="ru-RU" altLang="ru-RU" sz="1200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ru-RU" altLang="ru-RU" sz="1200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ru-RU" altLang="ru-RU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ru-RU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12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ru-RU" altLang="ru-RU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synchronized</a:t>
            </a:r>
            <a:r>
              <a:rPr lang="ru-RU" altLang="ru-RU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ru-RU" altLang="ru-RU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incrementAndReport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12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((++</a:t>
            </a:r>
            <a:r>
              <a:rPr lang="en-US" altLang="ru-RU" sz="1200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puppy</a:t>
            </a:r>
            <a:r>
              <a:rPr lang="ru-RU" altLang="ru-RU" sz="1200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ru-RU" altLang="ru-RU" sz="1200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  <a:r>
              <a:rPr lang="ru-RU" altLang="ru-RU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en-US" altLang="ru-RU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12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ru-RU" altLang="ru-RU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ru-RU" altLang="ru-RU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ru-RU" altLang="ru-RU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ExecutorService 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2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2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ru-RU" altLang="ru-RU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Executors.</a:t>
            </a:r>
            <a:r>
              <a:rPr lang="ru-RU" altLang="ru-RU" sz="12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newFixedThreadPool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Puppy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Manager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manager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2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ru-RU" altLang="ru-RU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Puppy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Manager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altLang="ru-RU" sz="12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ru-RU" altLang="ru-RU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2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ru-RU" altLang="ru-RU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= </a:t>
            </a:r>
            <a:r>
              <a:rPr lang="ru-RU" altLang="ru-RU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i &lt; </a:t>
            </a:r>
            <a:r>
              <a:rPr lang="ru-RU" altLang="ru-RU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i++)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service.submit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manager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incrementAndReport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 </a:t>
            </a:r>
            <a:r>
              <a:rPr lang="ru-RU" altLang="ru-RU" sz="12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finally</a:t>
            </a:r>
            <a:r>
              <a:rPr lang="ru-RU" altLang="ru-RU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altLang="ru-RU" sz="12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ru-RU" altLang="ru-RU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!= </a:t>
            </a:r>
            <a:r>
              <a:rPr lang="ru-RU" altLang="ru-RU" sz="12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service.shutdown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altLang="ru-RU" sz="27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711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Multitasking</a:t>
            </a:r>
          </a:p>
        </p:txBody>
      </p:sp>
      <p:pic>
        <p:nvPicPr>
          <p:cNvPr id="14" name="Content Placeholder 13" descr="751771.jpe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13" r="-15113" b="6123"/>
          <a:stretch/>
        </p:blipFill>
        <p:spPr>
          <a:xfrm>
            <a:off x="1321724" y="1322892"/>
            <a:ext cx="6500553" cy="3356157"/>
          </a:xfrm>
        </p:spPr>
      </p:pic>
    </p:spTree>
    <p:extLst>
      <p:ext uri="{BB962C8B-B14F-4D97-AF65-F5344CB8AC3E}">
        <p14:creationId xmlns:p14="http://schemas.microsoft.com/office/powerpoint/2010/main" val="1464070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java.util.concurrent.atomic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/>
              <a:t>Atomic is the property of an operation to be carried out as a single unit of execution without any interference by another thread.</a:t>
            </a:r>
          </a:p>
          <a:p>
            <a:r>
              <a:rPr lang="en-US" sz="1400" dirty="0"/>
              <a:t>Using the atomic classes ensures that the data is consistent between workers and that no values are lost due to concurrent modifications. </a:t>
            </a:r>
            <a:endParaRPr lang="ru-RU" sz="1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287" y="2592150"/>
            <a:ext cx="3516146" cy="255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29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java.util.concurrent.atomic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AtomicBoolean</a:t>
            </a:r>
            <a:endParaRPr lang="en-US" dirty="0"/>
          </a:p>
          <a:p>
            <a:r>
              <a:rPr lang="en-US" dirty="0" err="1"/>
              <a:t>AtomicInteger</a:t>
            </a:r>
            <a:r>
              <a:rPr lang="en-US" dirty="0"/>
              <a:t> </a:t>
            </a:r>
          </a:p>
          <a:p>
            <a:r>
              <a:rPr lang="en-US" dirty="0" err="1"/>
              <a:t>AtomicIntegerArray</a:t>
            </a:r>
            <a:endParaRPr lang="en-US" dirty="0"/>
          </a:p>
          <a:p>
            <a:r>
              <a:rPr lang="en-US" dirty="0" err="1"/>
              <a:t>AtomicLong</a:t>
            </a:r>
            <a:r>
              <a:rPr lang="en-US" dirty="0"/>
              <a:t> </a:t>
            </a:r>
          </a:p>
          <a:p>
            <a:r>
              <a:rPr lang="en-US" dirty="0" err="1"/>
              <a:t>AtomicLongArray</a:t>
            </a:r>
            <a:endParaRPr lang="en-US" dirty="0"/>
          </a:p>
          <a:p>
            <a:r>
              <a:rPr lang="en-US" dirty="0" err="1"/>
              <a:t>AtomicReference</a:t>
            </a:r>
            <a:endParaRPr lang="en-US" dirty="0"/>
          </a:p>
          <a:p>
            <a:r>
              <a:rPr lang="en-US" dirty="0" err="1"/>
              <a:t>AtomicReferenceArray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02872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3700" y="358388"/>
            <a:ext cx="8303640" cy="857400"/>
          </a:xfrm>
        </p:spPr>
        <p:txBody>
          <a:bodyPr/>
          <a:lstStyle/>
          <a:p>
            <a:r>
              <a:rPr lang="en-US" dirty="0" err="1"/>
              <a:t>Syncronization</a:t>
            </a:r>
            <a:r>
              <a:rPr lang="en-US" dirty="0"/>
              <a:t> using atomic (automatically)</a:t>
            </a:r>
            <a:endParaRPr lang="ru-RU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93700" y="1215788"/>
            <a:ext cx="5995872" cy="35779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altLang="ru-RU" sz="12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ru-RU" altLang="ru-RU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Puppy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Manager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12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ru-RU" altLang="ru-RU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AtomicInteger</a:t>
            </a:r>
            <a:r>
              <a:rPr lang="ru-RU" altLang="ru-RU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ru-RU" sz="12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puppy</a:t>
            </a:r>
            <a:r>
              <a:rPr lang="ru-RU" altLang="ru-RU" sz="1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ru-RU" altLang="ru-RU" sz="12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ru-RU" altLang="ru-RU" sz="12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ru-RU" altLang="ru-RU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AtomicInteger</a:t>
            </a:r>
            <a:r>
              <a:rPr lang="ru-RU" altLang="ru-RU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12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ru-RU" altLang="ru-RU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ru-RU" altLang="ru-RU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incrementAndReport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12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</a:t>
            </a:r>
            <a:r>
              <a:rPr lang="ru-RU" altLang="ru-RU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altLang="ru-RU" sz="12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puppy</a:t>
            </a:r>
            <a:r>
              <a:rPr lang="ru-RU" altLang="ru-RU" sz="1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ru-RU" altLang="ru-RU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.incrementAndGet</a:t>
            </a:r>
            <a:r>
              <a:rPr lang="ru-RU" altLang="ru-RU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ru-RU" altLang="ru-RU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12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ru-RU" altLang="ru-RU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ru-RU" altLang="ru-RU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ru-RU" altLang="ru-RU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ExecutorService 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2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2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ru-RU" altLang="ru-RU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Executors.</a:t>
            </a:r>
            <a:r>
              <a:rPr lang="ru-RU" altLang="ru-RU" sz="12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newFixedThreadPool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Puppy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Manager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manager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2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ru-RU" altLang="ru-RU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Puppy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Manager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altLang="ru-RU" sz="12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ru-RU" altLang="ru-RU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2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ru-RU" altLang="ru-RU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= </a:t>
            </a:r>
            <a:r>
              <a:rPr lang="ru-RU" altLang="ru-RU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i &lt; </a:t>
            </a:r>
            <a:r>
              <a:rPr lang="ru-RU" altLang="ru-RU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i++)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service.submit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manager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incrementAndReport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 </a:t>
            </a:r>
            <a:r>
              <a:rPr lang="ru-RU" altLang="ru-RU" sz="12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finally</a:t>
            </a:r>
            <a:r>
              <a:rPr lang="ru-RU" altLang="ru-RU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ru-RU" altLang="ru-RU" sz="12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ru-RU" altLang="ru-RU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!= </a:t>
            </a:r>
            <a:r>
              <a:rPr lang="ru-RU" altLang="ru-RU" sz="12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service.shutdown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altLang="ru-RU" sz="12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93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ExecutorService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93700" y="1215788"/>
            <a:ext cx="6462600" cy="355230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altLang="ru-RU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ExecutorService </a:t>
            </a:r>
            <a:r>
              <a:rPr lang="ru-RU" altLang="ru-RU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lang="ru-RU" altLang="ru-RU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Executors.</a:t>
            </a:r>
            <a:r>
              <a:rPr lang="ru-RU" altLang="ru-RU" sz="1200" b="1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newSingleThreadExecutor</a:t>
            </a:r>
            <a:r>
              <a:rPr lang="ru-RU" altLang="ru-RU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12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r>
              <a:rPr lang="ru-RU" altLang="ru-RU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service.execute</a:t>
            </a:r>
            <a:r>
              <a:rPr lang="ru-RU" altLang="ru-RU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(() 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12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Printing</a:t>
            </a:r>
            <a:r>
              <a:rPr lang="ru-RU" altLang="ru-RU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zoo</a:t>
            </a:r>
            <a:r>
              <a:rPr lang="ru-RU" altLang="ru-RU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inventory</a:t>
            </a:r>
            <a:r>
              <a:rPr lang="ru-RU" altLang="ru-RU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service.execute</a:t>
            </a:r>
            <a:r>
              <a:rPr lang="ru-RU" altLang="ru-RU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(() 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 {</a:t>
            </a:r>
            <a:endParaRPr lang="en-US" altLang="ru-RU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12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2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ru-RU" altLang="ru-RU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i=</a:t>
            </a:r>
            <a:r>
              <a:rPr lang="ru-RU" altLang="ru-RU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i&lt;</a:t>
            </a:r>
            <a:r>
              <a:rPr lang="ru-RU" altLang="ru-RU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i++)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12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Printing</a:t>
            </a:r>
            <a:r>
              <a:rPr lang="ru-RU" altLang="ru-RU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r>
              <a:rPr lang="ru-RU" altLang="ru-RU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+i);</a:t>
            </a:r>
            <a:endParaRPr lang="en-US" altLang="ru-RU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});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service.execute</a:t>
            </a:r>
            <a:r>
              <a:rPr lang="ru-RU" altLang="ru-RU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(() 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12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Printing</a:t>
            </a:r>
            <a:r>
              <a:rPr lang="ru-RU" altLang="ru-RU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zoo</a:t>
            </a:r>
            <a:r>
              <a:rPr lang="ru-RU" altLang="ru-RU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inventory</a:t>
            </a:r>
            <a:r>
              <a:rPr lang="ru-RU" altLang="ru-RU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12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2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ru-RU" altLang="ru-RU" sz="12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ru-RU" altLang="ru-RU" sz="2700" dirty="0">
              <a:latin typeface="Arial" panose="020B060402020202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380677" y="3428999"/>
            <a:ext cx="2134673" cy="17145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536028" y="3524503"/>
            <a:ext cx="2224826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begin </a:t>
            </a:r>
          </a:p>
          <a:p>
            <a:r>
              <a:rPr lang="en-US" sz="1050" dirty="0"/>
              <a:t>Printing zoo inventory </a:t>
            </a:r>
          </a:p>
          <a:p>
            <a:r>
              <a:rPr lang="en-US" sz="1050" dirty="0"/>
              <a:t>Printing record: 0 </a:t>
            </a:r>
          </a:p>
          <a:p>
            <a:r>
              <a:rPr lang="en-US" sz="1050" dirty="0"/>
              <a:t>Printing record: 1 </a:t>
            </a:r>
          </a:p>
          <a:p>
            <a:r>
              <a:rPr lang="en-US" sz="1050" dirty="0"/>
              <a:t>end </a:t>
            </a:r>
          </a:p>
          <a:p>
            <a:r>
              <a:rPr lang="en-US" sz="1050" dirty="0"/>
              <a:t>Printing record: 2 </a:t>
            </a:r>
          </a:p>
          <a:p>
            <a:r>
              <a:rPr lang="en-US" sz="1050" dirty="0"/>
              <a:t>Printing zoo inventory</a:t>
            </a:r>
            <a:endParaRPr lang="ru-RU" sz="1050" dirty="0"/>
          </a:p>
        </p:txBody>
      </p:sp>
    </p:spTree>
    <p:extLst>
      <p:ext uri="{BB962C8B-B14F-4D97-AF65-F5344CB8AC3E}">
        <p14:creationId xmlns:p14="http://schemas.microsoft.com/office/powerpoint/2010/main" val="3193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 vs Execute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93700" y="1373588"/>
            <a:ext cx="7648320" cy="3552300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en-US" altLang="en-US" b="1" dirty="0">
                <a:solidFill>
                  <a:srgbClr val="000080"/>
                </a:solidFill>
                <a:latin typeface="Consolas" panose="020B0609020204030204" pitchFamily="49" charset="0"/>
              </a:rPr>
              <a:t>void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execute(Runnable command)</a:t>
            </a:r>
            <a:r>
              <a:rPr lang="en-US" dirty="0"/>
              <a:t> – returns nothing, “fire-and-forget” </a:t>
            </a:r>
          </a:p>
          <a:p>
            <a:pPr lvl="0">
              <a:lnSpc>
                <a:spcPct val="150000"/>
              </a:lnSpc>
            </a:pP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Future&lt;</a:t>
            </a:r>
            <a:r>
              <a:rPr lang="en-US" altLang="en-US" dirty="0">
                <a:solidFill>
                  <a:srgbClr val="20999D"/>
                </a:solidFill>
                <a:latin typeface="Consolas" panose="020B0609020204030204" pitchFamily="49" charset="0"/>
              </a:rPr>
              <a:t>?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submit(Runnable task)</a:t>
            </a:r>
            <a:r>
              <a:rPr lang="en-US" dirty="0"/>
              <a:t> - returns a Future object, allows Callable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783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dirty="0" err="1"/>
              <a:t>Future</a:t>
            </a:r>
            <a:r>
              <a:rPr lang="ru-RU" altLang="ru-RU" dirty="0"/>
              <a:t> </a:t>
            </a:r>
            <a:r>
              <a:rPr lang="en-US" altLang="ru-RU" dirty="0"/>
              <a:t>- </a:t>
            </a:r>
            <a:r>
              <a:rPr lang="en-US" dirty="0"/>
              <a:t>Waiting for Results</a:t>
            </a:r>
            <a:endParaRPr lang="ru-RU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93700" y="1215788"/>
            <a:ext cx="8167481" cy="3497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685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altLang="ru-RU" sz="135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ru-RU" altLang="ru-RU" sz="135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35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ru-RU" altLang="ru-RU" sz="135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35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service.submit</a:t>
            </a:r>
            <a:r>
              <a:rPr lang="ru-RU" altLang="ru-RU" sz="135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(() -&gt; </a:t>
            </a:r>
            <a:r>
              <a:rPr lang="ru-RU" altLang="ru-RU" sz="135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ru-RU" altLang="ru-RU" sz="135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ru-RU" altLang="ru-RU" sz="135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ru-RU" altLang="ru-RU" sz="135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35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35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ru-RU" altLang="ru-RU" sz="135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35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Zoo</a:t>
            </a:r>
            <a:r>
              <a:rPr lang="ru-RU" altLang="ru-RU" sz="135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ru-RU" altLang="ru-RU" sz="135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altLang="ru-RU" sz="135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685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ru-RU" sz="13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685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ru-RU" sz="13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50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13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35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isDone</a:t>
            </a:r>
            <a:r>
              <a:rPr lang="en-US" sz="135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en-US" sz="1350" dirty="0"/>
              <a:t>returns true if the task was completed, throw an exception, or was cancelled. 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50" b="1" dirty="0" err="1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13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35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isCancelled</a:t>
            </a:r>
            <a:r>
              <a:rPr lang="en-US" sz="135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350" b="1" dirty="0"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en-US" sz="1350" dirty="0"/>
              <a:t>returns true if the task was cancelled before it completely normally. 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50" b="1" dirty="0" err="1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13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35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cancel() 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en-US" sz="1350" dirty="0"/>
              <a:t>attempts to cancel execution of the task. 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50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sz="13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35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get() 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en-US" sz="1350" dirty="0"/>
              <a:t>retrieves the result of a task, waiting endlessly if it is not yet available. 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50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sz="13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350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get(long</a:t>
            </a:r>
            <a:r>
              <a:rPr lang="en-US" sz="135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35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timeout, </a:t>
            </a:r>
            <a:r>
              <a:rPr lang="en-US" sz="135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TimeUnit</a:t>
            </a:r>
            <a:r>
              <a:rPr lang="en-US" sz="135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unit) 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en-US" sz="1350" dirty="0"/>
              <a:t>retrieves the result of a task, waiting the specified amount of time. If the result is not ready by the time the timeout is reached, a checked </a:t>
            </a:r>
            <a:r>
              <a:rPr lang="en-US" sz="1350" dirty="0" err="1"/>
              <a:t>TimeoutException</a:t>
            </a:r>
            <a:r>
              <a:rPr lang="en-US" sz="1350" dirty="0"/>
              <a:t> will be thrown.</a:t>
            </a:r>
            <a:endParaRPr lang="ru-RU" altLang="ru-RU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7663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F89D5-4026-4EB5-8999-0B7B3C317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Future::get</a:t>
            </a:r>
          </a:p>
        </p:txBody>
      </p:sp>
      <p:pic>
        <p:nvPicPr>
          <p:cNvPr id="6" name="Content Placeholder 5" descr="A picture containing yellow&#10;&#10;Description automatically generated">
            <a:extLst>
              <a:ext uri="{FF2B5EF4-FFF2-40B4-BE49-F238E27FC236}">
                <a16:creationId xmlns:a16="http://schemas.microsoft.com/office/drawing/2014/main" id="{201A3DF9-4D84-4AF2-9E52-A98C27E91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4387" y="1412421"/>
            <a:ext cx="5375225" cy="347554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2B3B6F-0DFB-4622-BC3A-C875CC00C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3C272-8C72-41F6-9C12-11750B48D95E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73432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ExecutorService</a:t>
            </a:r>
            <a:r>
              <a:rPr lang="en-US" dirty="0"/>
              <a:t> shutdown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268016"/>
            <a:ext cx="7886700" cy="3810611"/>
          </a:xfrm>
        </p:spPr>
        <p:txBody>
          <a:bodyPr>
            <a:norm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uk-UA" altLang="uk-UA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ExecutorService</a:t>
            </a:r>
            <a:r>
              <a:rPr lang="uk-UA" altLang="uk-UA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lang="uk-UA" altLang="uk-UA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uk-UA" altLang="uk-UA" sz="9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uk-UA" altLang="uk-UA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uk-UA" altLang="uk-UA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9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uk-UA" altLang="uk-UA" sz="9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uk-UA" altLang="uk-UA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lang="uk-UA" altLang="uk-UA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uk-UA" altLang="uk-UA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Executors.</a:t>
            </a:r>
            <a:r>
              <a:rPr lang="uk-UA" altLang="uk-UA" sz="9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newFixedThreadPool</a:t>
            </a:r>
            <a:r>
              <a:rPr lang="uk-UA" altLang="uk-UA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uk-UA" altLang="uk-UA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uk-UA" altLang="uk-UA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uk-UA" altLang="uk-UA" sz="9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uk-UA" altLang="uk-UA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uk-UA" altLang="uk-UA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9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uk-UA" altLang="uk-UA" sz="9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before</a:t>
            </a:r>
            <a:r>
              <a:rPr lang="uk-UA" altLang="uk-UA" sz="9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9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submit</a:t>
            </a:r>
            <a:r>
              <a:rPr lang="uk-UA" altLang="uk-UA" sz="9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uk-UA" altLang="uk-UA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uk-UA" altLang="uk-UA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Future</a:t>
            </a:r>
            <a:r>
              <a:rPr lang="uk-UA" altLang="uk-UA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uk-UA" altLang="uk-UA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uk-UA" altLang="uk-UA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uk-UA" altLang="uk-UA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uk-UA" altLang="uk-UA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uk-UA" altLang="uk-UA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service.submit</a:t>
            </a:r>
            <a:r>
              <a:rPr lang="uk-UA" altLang="uk-UA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9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uk-UA" altLang="uk-UA" sz="9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Factorial</a:t>
            </a:r>
            <a:r>
              <a:rPr lang="uk-UA" altLang="uk-UA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uk-UA" altLang="uk-UA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br>
              <a:rPr lang="uk-UA" altLang="uk-UA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uk-UA" altLang="uk-UA" sz="9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uk-UA" altLang="uk-UA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uk-UA" altLang="uk-UA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9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uk-UA" altLang="uk-UA" sz="9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uk-UA" altLang="uk-UA" sz="9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9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submit</a:t>
            </a:r>
            <a:r>
              <a:rPr lang="uk-UA" altLang="uk-UA" sz="9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uk-UA" altLang="uk-UA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uk-UA" altLang="uk-UA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uk-UA" altLang="uk-UA" sz="9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uk-UA" altLang="uk-UA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uk-UA" altLang="uk-UA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result.get</a:t>
            </a:r>
            <a:r>
              <a:rPr lang="uk-UA" altLang="uk-UA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br>
              <a:rPr lang="uk-UA" altLang="uk-UA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uk-UA" altLang="uk-UA" sz="9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uk-UA" altLang="uk-UA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uk-UA" altLang="uk-UA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9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uk-UA" altLang="uk-UA" sz="9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uk-UA" altLang="uk-UA" sz="9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9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uk-UA" altLang="uk-UA" sz="9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uk-UA" altLang="uk-UA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uk-UA" altLang="uk-UA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uk-UA" altLang="uk-UA" sz="9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</a:t>
            </a:r>
            <a:r>
              <a:rPr lang="uk-UA" altLang="uk-UA" sz="9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InterruptedException</a:t>
            </a:r>
            <a:r>
              <a:rPr lang="uk-UA" altLang="uk-UA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uk-UA" altLang="uk-UA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ExecutionException</a:t>
            </a:r>
            <a:r>
              <a:rPr lang="uk-UA" altLang="uk-UA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e) {</a:t>
            </a:r>
            <a:br>
              <a:rPr lang="uk-UA" altLang="uk-UA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uk-UA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 </a:t>
            </a:r>
            <a:r>
              <a:rPr lang="en-US" altLang="uk-UA" sz="9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altLang="uk-UA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RuntimeException</a:t>
            </a:r>
            <a:r>
              <a:rPr lang="en-US" altLang="uk-UA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9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uk-UA" sz="9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Execution failed</a:t>
            </a:r>
            <a:r>
              <a:rPr lang="uk-UA" altLang="uk-UA" sz="9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uk-UA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e)</a:t>
            </a:r>
            <a:r>
              <a:rPr lang="uk-UA" altLang="uk-UA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uk-UA" altLang="uk-UA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uk-UA" altLang="uk-UA" sz="9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finally</a:t>
            </a:r>
            <a:r>
              <a:rPr lang="uk-UA" altLang="uk-UA" sz="9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uk-UA" altLang="uk-UA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9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uk-UA" altLang="uk-UA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9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9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lang="uk-UA" altLang="uk-UA" sz="9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!= </a:t>
            </a:r>
            <a:r>
              <a:rPr lang="uk-UA" altLang="uk-UA" sz="9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uk-UA" altLang="uk-UA" sz="9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uk-UA" altLang="uk-UA" sz="9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9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uk-UA" altLang="uk-UA" sz="9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service.shutdown</a:t>
            </a:r>
            <a:r>
              <a:rPr lang="uk-UA" altLang="uk-UA" sz="9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uk-UA" altLang="uk-UA" sz="9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9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uk-UA" altLang="uk-UA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uk-UA" altLang="uk-UA" dirty="0"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uk-UA" sz="900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4572001" y="3776932"/>
            <a:ext cx="138564" cy="3924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21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73443" y="1284343"/>
            <a:ext cx="4411363" cy="2117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50"/>
          </a:p>
        </p:txBody>
      </p:sp>
      <p:sp>
        <p:nvSpPr>
          <p:cNvPr id="10" name="Прямоугольник 9"/>
          <p:cNvSpPr/>
          <p:nvPr/>
        </p:nvSpPr>
        <p:spPr>
          <a:xfrm>
            <a:off x="673443" y="3519215"/>
            <a:ext cx="623202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uk-UA" altLang="uk-UA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uk-UA" altLang="uk-UA" sz="900" dirty="0">
                <a:latin typeface="Courier New" panose="02070309020205020404" pitchFamily="49" charset="0"/>
                <a:cs typeface="Courier New" panose="02070309020205020404" pitchFamily="49" charset="0"/>
              </a:rPr>
              <a:t>Factorial </a:t>
            </a:r>
            <a:r>
              <a:rPr lang="uk-UA" altLang="uk-UA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 </a:t>
            </a:r>
            <a:r>
              <a:rPr lang="uk-UA" altLang="uk-UA" sz="900" dirty="0">
                <a:latin typeface="Courier New" panose="02070309020205020404" pitchFamily="49" charset="0"/>
                <a:cs typeface="Courier New" panose="02070309020205020404" pitchFamily="49" charset="0"/>
              </a:rPr>
              <a:t>Callable&lt;Integer&gt;{</a:t>
            </a:r>
            <a:br>
              <a:rPr lang="uk-UA" altLang="uk-UA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int </a:t>
            </a:r>
            <a:r>
              <a:rPr lang="uk-UA" altLang="uk-UA" sz="9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uk-UA" altLang="uk-UA" sz="9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uk-UA" altLang="uk-UA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uk-UA" altLang="uk-UA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uk-UA" altLang="uk-UA" sz="900" dirty="0">
                <a:latin typeface="Courier New" panose="02070309020205020404" pitchFamily="49" charset="0"/>
                <a:cs typeface="Courier New" panose="02070309020205020404" pitchFamily="49" charset="0"/>
              </a:rPr>
              <a:t>Factorial(</a:t>
            </a:r>
            <a:r>
              <a:rPr lang="uk-UA" altLang="uk-UA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uk-UA" altLang="uk-UA" sz="900" dirty="0">
                <a:latin typeface="Courier New" panose="02070309020205020404" pitchFamily="49" charset="0"/>
                <a:cs typeface="Courier New" panose="02070309020205020404" pitchFamily="49" charset="0"/>
              </a:rPr>
              <a:t>n) {</a:t>
            </a:r>
            <a:r>
              <a:rPr lang="en-US" altLang="uk-UA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uk-UA" altLang="uk-UA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uk-UA" altLang="uk-UA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uk-UA" altLang="uk-UA" sz="9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</a:t>
            </a:r>
            <a:r>
              <a:rPr lang="uk-UA" altLang="uk-UA" sz="900" dirty="0">
                <a:latin typeface="Courier New" panose="02070309020205020404" pitchFamily="49" charset="0"/>
                <a:cs typeface="Courier New" panose="02070309020205020404" pitchFamily="49" charset="0"/>
              </a:rPr>
              <a:t>= n; }</a:t>
            </a:r>
            <a:br>
              <a:rPr lang="uk-UA" altLang="uk-UA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uk-UA" altLang="uk-UA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9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br>
              <a:rPr lang="uk-UA" altLang="uk-UA" sz="9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9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uk-UA" altLang="uk-UA" sz="900" dirty="0">
                <a:latin typeface="Courier New" panose="02070309020205020404" pitchFamily="49" charset="0"/>
                <a:cs typeface="Courier New" panose="02070309020205020404" pitchFamily="49" charset="0"/>
              </a:rPr>
              <a:t>Integer call(){</a:t>
            </a:r>
            <a:br>
              <a:rPr lang="uk-UA" altLang="uk-UA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uk-UA" altLang="uk-UA" sz="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uk-UA" altLang="uk-UA" sz="900" dirty="0">
                <a:latin typeface="Courier New" panose="02070309020205020404" pitchFamily="49" charset="0"/>
                <a:cs typeface="Courier New" panose="02070309020205020404" pitchFamily="49" charset="0"/>
              </a:rPr>
              <a:t>IntStream.</a:t>
            </a:r>
            <a:r>
              <a:rPr lang="uk-UA" altLang="uk-UA" sz="900" i="1" dirty="0">
                <a:latin typeface="Courier New" panose="02070309020205020404" pitchFamily="49" charset="0"/>
                <a:cs typeface="Courier New" panose="02070309020205020404" pitchFamily="49" charset="0"/>
              </a:rPr>
              <a:t>rangeClosed</a:t>
            </a:r>
            <a:r>
              <a:rPr lang="uk-UA" altLang="uk-UA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uk-UA" altLang="uk-UA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uk-UA" altLang="uk-UA" sz="9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uk-UA" altLang="uk-UA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).reduce(</a:t>
            </a:r>
            <a:r>
              <a:rPr lang="uk-UA" altLang="uk-UA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uk-UA" altLang="uk-UA" sz="900" dirty="0">
                <a:latin typeface="Courier New" panose="02070309020205020404" pitchFamily="49" charset="0"/>
                <a:cs typeface="Courier New" panose="02070309020205020404" pitchFamily="49" charset="0"/>
              </a:rPr>
              <a:t>, (n1, n2) -&gt; n1 * n2);</a:t>
            </a:r>
            <a:br>
              <a:rPr lang="uk-UA" altLang="uk-UA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uk-UA" altLang="uk-UA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9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uk-UA" altLang="uk-UA" sz="900" dirty="0">
              <a:latin typeface="Arial" panose="020B0604020202020204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73442" y="3494720"/>
            <a:ext cx="5221171" cy="14810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50"/>
          </a:p>
        </p:txBody>
      </p:sp>
    </p:spTree>
    <p:extLst>
      <p:ext uri="{BB962C8B-B14F-4D97-AF65-F5344CB8AC3E}">
        <p14:creationId xmlns:p14="http://schemas.microsoft.com/office/powerpoint/2010/main" val="25656573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Tasks</a:t>
            </a:r>
            <a:endParaRPr lang="ru-RU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93700" y="1192705"/>
            <a:ext cx="8136000" cy="34394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685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ScheduledExecutorService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Executors.</a:t>
            </a:r>
            <a:r>
              <a:rPr lang="ru-RU" altLang="ru-RU" sz="12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newSingleThreadScheduledExecutor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altLang="ru-RU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685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ru-RU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schedule(Callable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callable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delay,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TimeUnit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unit)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en-US" sz="1200" dirty="0"/>
              <a:t>Creates and executes a Callable task after the given delay 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schedule(Runnable command, </a:t>
            </a:r>
            <a:r>
              <a:rPr 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delay,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TimeUnit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unit)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en-US" sz="1200" dirty="0"/>
              <a:t>Creates and executes a Runnable task after the given delay 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scheduleAtFixedRate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(Runnable command, </a:t>
            </a:r>
            <a:r>
              <a:rPr 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initialDelay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long period,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TimeUnit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unit)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200" dirty="0"/>
              <a:t>Creates and executes a Runnable task after the given initial delay, creating a new task every period value that passes. 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scheduleAtFixedDelay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(Runnable command, </a:t>
            </a:r>
            <a:r>
              <a:rPr 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initialDelay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delay,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TimeUnit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unit)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en-US" sz="1200" dirty="0"/>
              <a:t>Creates and executes a Runnable task after the given initial delay and subsequently with the given delay between the termination of one execution and the commencement of the next</a:t>
            </a:r>
            <a:endParaRPr lang="ru-RU" altLang="ru-RU" sz="12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3093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pool creation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400" dirty="0"/>
              <a:t>A thread pool is a group of pre-instantiated reusable threads that are available to perform a set of arbitrary tasks</a:t>
            </a:r>
          </a:p>
          <a:p>
            <a:endParaRPr lang="en-US" sz="1400" dirty="0"/>
          </a:p>
          <a:p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Executors.newSingleThreadExecutor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1400" dirty="0"/>
          </a:p>
          <a:p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Executors.newSingleThreadScheduledExecutor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1400" dirty="0"/>
          </a:p>
          <a:p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Executors.newCachedThreadPool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400" dirty="0"/>
              <a:t> 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Executors.newFixedThreadPool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threadsCount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dirty="0"/>
              <a:t> 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Executors.newScheduledThreadPool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threadsCount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4096686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Multithreading</a:t>
            </a:r>
          </a:p>
        </p:txBody>
      </p:sp>
      <p:pic>
        <p:nvPicPr>
          <p:cNvPr id="4" name="Content Placeholder 3" descr="менеджер-Вася-342638.jpe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961" r="-35989"/>
          <a:stretch/>
        </p:blipFill>
        <p:spPr>
          <a:xfrm>
            <a:off x="2069870" y="1103773"/>
            <a:ext cx="5004261" cy="3794396"/>
          </a:xfrm>
        </p:spPr>
      </p:pic>
    </p:spTree>
    <p:extLst>
      <p:ext uri="{BB962C8B-B14F-4D97-AF65-F5344CB8AC3E}">
        <p14:creationId xmlns:p14="http://schemas.microsoft.com/office/powerpoint/2010/main" val="9960673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Concurrent Collections</a:t>
            </a:r>
            <a:endParaRPr lang="ru-RU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93700" y="1215788"/>
            <a:ext cx="6925614" cy="31162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6858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altLang="ru-RU" sz="12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ru-RU" altLang="ru-RU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ru-RU" altLang="ru-RU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ZooManager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12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ru-RU" altLang="ru-RU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1200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foodData</a:t>
            </a:r>
            <a:r>
              <a:rPr lang="ru-RU" altLang="ru-RU" sz="1200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ru-RU" altLang="ru-RU" sz="12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ru-RU" altLang="ru-RU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HashMap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&gt;();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12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ru-RU" altLang="ru-RU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synchronized</a:t>
            </a:r>
            <a:r>
              <a:rPr lang="ru-RU" altLang="ru-RU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ru-RU" altLang="ru-RU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put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200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foodData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.put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12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ru-RU" altLang="ru-RU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synchronized</a:t>
            </a:r>
            <a:r>
              <a:rPr lang="ru-RU" altLang="ru-RU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2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ru-RU" altLang="ru-RU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foodData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.get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altLang="ru-RU" sz="27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9602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Concurrent Collections</a:t>
            </a:r>
            <a:endParaRPr lang="ru-RU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93700" y="1215788"/>
            <a:ext cx="7855356" cy="31162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2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ru-RU" altLang="ru-RU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ru-RU" altLang="ru-RU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ZooManager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12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ru-RU" altLang="ru-RU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ru-RU" altLang="ru-RU" sz="1200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foodData</a:t>
            </a:r>
            <a:r>
              <a:rPr lang="ru-RU" altLang="ru-RU" sz="1200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ru-RU" altLang="ru-RU" sz="12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ru-RU" altLang="ru-RU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ConcurrentHashMap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&gt;();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12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ru-RU" altLang="ru-RU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ru-RU" altLang="ru-RU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put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200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foodData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.put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12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ru-RU" altLang="ru-RU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altLang="ru-RU" sz="1200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ru-RU" altLang="ru-RU" sz="1200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1200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foodData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.get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altLang="ru-RU" sz="2700" dirty="0"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7136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Deadlock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485900" y="1200151"/>
          <a:ext cx="3026081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2796006" y="2881228"/>
            <a:ext cx="417187" cy="913175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772391" y="2881228"/>
            <a:ext cx="440801" cy="9131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7" name="Picture 16" descr="4100321_700b_v1.jpe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290" y="1519289"/>
            <a:ext cx="3374711" cy="272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5143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 example</a:t>
            </a:r>
          </a:p>
        </p:txBody>
      </p:sp>
      <p:sp>
        <p:nvSpPr>
          <p:cNvPr id="6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93700" y="1215788"/>
            <a:ext cx="5681306" cy="353173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uk-UA" altLang="uk-UA" sz="15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uk-UA" altLang="uk-UA" sz="15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{</a:t>
            </a:r>
            <a:br>
              <a:rPr lang="uk-UA" altLang="uk-U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5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synchronized</a:t>
            </a:r>
            <a:r>
              <a:rPr lang="uk-UA" altLang="uk-UA" sz="15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5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uk-UA" altLang="uk-UA" sz="15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methodA</a:t>
            </a:r>
            <a:r>
              <a:rPr lang="uk-UA" altLang="uk-U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(B b) {</a:t>
            </a:r>
            <a:br>
              <a:rPr lang="uk-UA" altLang="uk-U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uk-UA" altLang="uk-UA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b.doSomething</a:t>
            </a:r>
            <a:r>
              <a:rPr lang="uk-UA" altLang="uk-U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uk-UA" altLang="uk-U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uk-UA" altLang="uk-U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uk-UA" altLang="uk-U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5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synchronized</a:t>
            </a:r>
            <a:r>
              <a:rPr lang="uk-UA" altLang="uk-UA" sz="15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5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uk-UA" altLang="uk-UA" sz="15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doSomething</a:t>
            </a:r>
            <a:r>
              <a:rPr lang="uk-UA" altLang="uk-U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 ...}</a:t>
            </a:r>
            <a:br>
              <a:rPr lang="uk-UA" altLang="uk-U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uk-UA" altLang="uk-U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uk-UA" altLang="uk-U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5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uk-UA" altLang="uk-UA" sz="15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{</a:t>
            </a:r>
            <a:br>
              <a:rPr lang="uk-UA" altLang="uk-U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5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synchronized</a:t>
            </a:r>
            <a:r>
              <a:rPr lang="uk-UA" altLang="uk-UA" sz="15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5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uk-UA" altLang="uk-UA" sz="15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methodB</a:t>
            </a:r>
            <a:r>
              <a:rPr lang="uk-UA" altLang="uk-U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 a) {</a:t>
            </a:r>
            <a:br>
              <a:rPr lang="uk-UA" altLang="uk-U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uk-UA" altLang="uk-UA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a.doSomething</a:t>
            </a:r>
            <a:r>
              <a:rPr lang="uk-UA" altLang="uk-U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uk-UA" altLang="uk-U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uk-UA" altLang="uk-U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uk-UA" altLang="uk-U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5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synchronized</a:t>
            </a:r>
            <a:r>
              <a:rPr lang="uk-UA" altLang="uk-UA" sz="15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5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uk-UA" altLang="uk-UA" sz="15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doSomething</a:t>
            </a:r>
            <a:r>
              <a:rPr lang="uk-UA" altLang="uk-U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 ...}</a:t>
            </a:r>
            <a:br>
              <a:rPr lang="uk-UA" altLang="uk-U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uk-UA" altLang="uk-UA" sz="33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3275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  <a:endParaRPr lang="ru-RU" dirty="0"/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9D72D2AD-9CD4-4F1E-B739-FC83B5BCF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8939" y="1373588"/>
            <a:ext cx="7800721" cy="3552300"/>
          </a:xfrm>
        </p:spPr>
        <p:txBody>
          <a:bodyPr/>
          <a:lstStyle/>
          <a:p>
            <a:pPr marL="342900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ru-RU" sz="1400" dirty="0"/>
              <a:t>Optimize analytics calculation. Create a 5-minutes thread-safe cache for results. </a:t>
            </a:r>
            <a:r>
              <a:rPr lang="en-US" altLang="ru-RU" sz="1400" dirty="0">
                <a:hlinkClick r:id="rId2"/>
              </a:rPr>
              <a:t>Caffeine</a:t>
            </a:r>
            <a:r>
              <a:rPr lang="en-US" altLang="ru-RU" sz="1400" dirty="0"/>
              <a:t> or </a:t>
            </a:r>
            <a:r>
              <a:rPr lang="en-US" altLang="ru-RU" sz="1400" dirty="0">
                <a:hlinkClick r:id="rId3"/>
              </a:rPr>
              <a:t>Guava</a:t>
            </a:r>
            <a:r>
              <a:rPr lang="en-US" altLang="ru-RU" sz="1400" dirty="0"/>
              <a:t> libraries are not allowed, write own solution. When API is invoked - try to get analytic results from cache, if the value is missing – invoke calculation. Do not forget to actualize/invalidate cache on each students list modification;</a:t>
            </a:r>
          </a:p>
          <a:p>
            <a:pPr marL="342900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ru-RU" sz="1400" dirty="0"/>
              <a:t>Add an API returning full </a:t>
            </a:r>
            <a:r>
              <a:rPr lang="en-US" altLang="ru-RU" sz="1400" dirty="0" err="1"/>
              <a:t>AnalyticsDto</a:t>
            </a:r>
            <a:r>
              <a:rPr lang="en-US" altLang="ru-RU" sz="1400" dirty="0"/>
              <a:t> containing all statistic info. Parallelize calculation of analytics scores to make </a:t>
            </a:r>
            <a:r>
              <a:rPr lang="en-US" altLang="ru-RU" sz="1400"/>
              <a:t>it faster. </a:t>
            </a:r>
            <a:r>
              <a:rPr lang="en-US" altLang="ru-RU" sz="1400" dirty="0"/>
              <a:t>Calculate each rating in a separate thread, apply an Executors framework.</a:t>
            </a:r>
          </a:p>
          <a:p>
            <a:pPr marL="342900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ru-RU" sz="1400" dirty="0"/>
              <a:t>Add scheduled students poll from file in user home directory. Skip already existing students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D91C941C-8D5E-44F3-841B-50F0106036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931007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Useful links</a:t>
            </a:r>
          </a:p>
        </p:txBody>
      </p:sp>
      <p:sp>
        <p:nvSpPr>
          <p:cNvPr id="560" name="Google Shape;560;p17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7841868" cy="35523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hlinkClick r:id="rId3"/>
              </a:rPr>
              <a:t>Concurrency (by Baeldung)</a:t>
            </a:r>
            <a:endParaRPr lang="en-US" dirty="0">
              <a:hlinkClick r:id="rId4"/>
            </a:endParaRPr>
          </a:p>
          <a:p>
            <a:pPr>
              <a:lnSpc>
                <a:spcPct val="150000"/>
              </a:lnSpc>
            </a:pPr>
            <a:r>
              <a:rPr lang="en-US" dirty="0">
                <a:hlinkClick r:id="rId4"/>
              </a:rPr>
              <a:t>Concurrency (by Oracle)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hlinkClick r:id="rId5"/>
              </a:rPr>
              <a:t>Concurrency (by </a:t>
            </a:r>
            <a:r>
              <a:rPr lang="en-US" dirty="0" err="1">
                <a:hlinkClick r:id="rId5"/>
              </a:rPr>
              <a:t>HowToDoInJava</a:t>
            </a:r>
            <a:r>
              <a:rPr lang="en-US" dirty="0">
                <a:hlinkClick r:id="rId5"/>
              </a:rPr>
              <a:t>)</a:t>
            </a:r>
            <a:endParaRPr lang="en-US" dirty="0"/>
          </a:p>
        </p:txBody>
      </p:sp>
      <p:sp>
        <p:nvSpPr>
          <p:cNvPr id="561" name="Google Shape;561;p1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45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728414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4"/>
          <p:cNvSpPr txBox="1">
            <a:spLocks noGrp="1"/>
          </p:cNvSpPr>
          <p:nvPr>
            <p:ph type="ctrTitle" idx="4294967295"/>
          </p:nvPr>
        </p:nvSpPr>
        <p:spPr>
          <a:xfrm>
            <a:off x="0" y="725488"/>
            <a:ext cx="5561013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2"/>
                </a:solidFill>
              </a:rPr>
              <a:t>Thanks!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335" name="Google Shape;335;p34"/>
          <p:cNvSpPr txBox="1">
            <a:spLocks noGrp="1"/>
          </p:cNvSpPr>
          <p:nvPr>
            <p:ph type="subTitle" idx="4294967295"/>
          </p:nvPr>
        </p:nvSpPr>
        <p:spPr>
          <a:xfrm>
            <a:off x="0" y="1754188"/>
            <a:ext cx="5561013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lt1"/>
                </a:solidFill>
              </a:rPr>
              <a:t>Any Q</a:t>
            </a:r>
            <a:r>
              <a:rPr lang="en" sz="4800" b="1" dirty="0">
                <a:solidFill>
                  <a:schemeClr val="lt1"/>
                </a:solidFill>
              </a:rPr>
              <a:t>uestions?</a:t>
            </a:r>
            <a:endParaRPr sz="4800" b="1" dirty="0">
              <a:solidFill>
                <a:schemeClr val="lt1"/>
              </a:solidFill>
            </a:endParaRPr>
          </a:p>
        </p:txBody>
      </p:sp>
      <p:sp>
        <p:nvSpPr>
          <p:cNvPr id="336" name="Google Shape;336;p34"/>
          <p:cNvSpPr txBox="1">
            <a:spLocks noGrp="1"/>
          </p:cNvSpPr>
          <p:nvPr>
            <p:ph type="body" idx="4294967295"/>
          </p:nvPr>
        </p:nvSpPr>
        <p:spPr>
          <a:xfrm>
            <a:off x="0" y="2759075"/>
            <a:ext cx="5561013" cy="1995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Or fi</a:t>
            </a:r>
            <a:r>
              <a:rPr lang="en" sz="2400" dirty="0">
                <a:solidFill>
                  <a:schemeClr val="lt1"/>
                </a:solidFill>
              </a:rPr>
              <a:t>nd us in Slack:</a:t>
            </a:r>
            <a:endParaRPr sz="24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	@Yaroslav Brahinets</a:t>
            </a:r>
          </a:p>
          <a:p>
            <a:pPr marL="0" indent="0">
              <a:buNone/>
            </a:pPr>
            <a:r>
              <a:rPr lang="en-US" dirty="0">
                <a:solidFill>
                  <a:schemeClr val="lt1"/>
                </a:solidFill>
              </a:rPr>
              <a:t>	@Vasya Rudas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2" name="Місце для номера слайда 1">
            <a:extLst>
              <a:ext uri="{FF2B5EF4-FFF2-40B4-BE49-F238E27FC236}">
                <a16:creationId xmlns:a16="http://schemas.microsoft.com/office/drawing/2014/main" id="{3FCD66A8-B3E6-4848-9AEF-AB62FD9EFA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35870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Thread</a:t>
            </a:r>
            <a:r>
              <a:rPr lang="en-US" dirty="0"/>
              <a:t> – a smallest unit of execution that can be scheduled by the operating system. </a:t>
            </a:r>
          </a:p>
          <a:p>
            <a:pPr>
              <a:lnSpc>
                <a:spcPct val="150000"/>
              </a:lnSpc>
            </a:pPr>
            <a:r>
              <a:rPr lang="en-US" b="1" dirty="0"/>
              <a:t>Process</a:t>
            </a:r>
            <a:r>
              <a:rPr lang="en-US" dirty="0"/>
              <a:t> – a group of associated threads that execute in the same, shared environment. The threads in the same process share the same memory space and can communicate directly with one another.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Task - </a:t>
            </a:r>
            <a:r>
              <a:rPr lang="en-US" dirty="0"/>
              <a:t>a single unit of work performed by a thread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07460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model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198" y="1335644"/>
            <a:ext cx="4507604" cy="351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223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3699" y="358388"/>
            <a:ext cx="7717405" cy="857400"/>
          </a:xfrm>
        </p:spPr>
        <p:txBody>
          <a:bodyPr/>
          <a:lstStyle/>
          <a:p>
            <a:r>
              <a:rPr lang="en-US" dirty="0"/>
              <a:t>Thread scheduler and context switch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01837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	When a thread’s allotted time is complete but the thread has not finished processing, a context switch occurs. A context switch is the process of storing a thread’s current state and later restoring the state of the thread to continue execution. Often a cost associated with a context switch by way of lost time saving and reloading a thread’s state.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	Thread can interrupt or supersede another thread with lower priority (minimum 1 and maximum 10)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9856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types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634223"/>
          </a:xfrm>
        </p:spPr>
        <p:txBody>
          <a:bodyPr>
            <a:normAutofit fontScale="92500" lnSpcReduction="20000"/>
          </a:bodyPr>
          <a:lstStyle/>
          <a:p>
            <a:pPr marL="385763" indent="-385763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System </a:t>
            </a:r>
            <a:r>
              <a:rPr lang="en-US" dirty="0"/>
              <a:t>- created by the JVM and runs in the background of the application (GC). </a:t>
            </a:r>
          </a:p>
          <a:p>
            <a:pPr marL="385763" indent="-385763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User-defined - </a:t>
            </a:r>
            <a:r>
              <a:rPr lang="en-US" dirty="0"/>
              <a:t>one created by the application developer to accomplish a specific task.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Daemon</a:t>
            </a:r>
            <a:r>
              <a:rPr lang="en-US" dirty="0"/>
              <a:t> - one that will not prevent the JVM from exiting when the program finishes. Both system and user-defined threads can be marked as daemon threads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2535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Thread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3701" y="1215788"/>
            <a:ext cx="7099680" cy="326350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/>
              <a:t>Created automatically on program start</a:t>
            </a:r>
            <a:endParaRPr lang="ru-RU" sz="1800" dirty="0"/>
          </a:p>
          <a:p>
            <a:pPr>
              <a:lnSpc>
                <a:spcPct val="150000"/>
              </a:lnSpc>
            </a:pPr>
            <a:endParaRPr lang="ru-RU" sz="1800" dirty="0"/>
          </a:p>
          <a:p>
            <a:pPr marL="0" indent="0">
              <a:lnSpc>
                <a:spcPct val="150000"/>
              </a:lnSpc>
              <a:buNone/>
            </a:pPr>
            <a:r>
              <a:rPr lang="uk-UA" altLang="uk-UA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uk-UA" altLang="uk-UA" sz="1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uk-UA" altLang="uk-UA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uk-UA" altLang="uk-UA" sz="1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uk-UA" altLang="uk-UA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uk-UA" altLang="uk-UA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uk-UA" altLang="uk-UA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[]) {</a:t>
            </a:r>
            <a:br>
              <a:rPr lang="uk-UA" altLang="uk-UA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Thread</a:t>
            </a:r>
            <a:r>
              <a:rPr lang="uk-UA" altLang="uk-UA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</a:t>
            </a:r>
            <a:r>
              <a:rPr lang="en-US" altLang="uk-UA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hread</a:t>
            </a:r>
            <a:r>
              <a:rPr lang="uk-UA" altLang="uk-UA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uk-UA" altLang="uk-UA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Thread.</a:t>
            </a:r>
            <a:r>
              <a:rPr lang="uk-UA" altLang="uk-UA" sz="18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currentThread</a:t>
            </a:r>
            <a:r>
              <a:rPr lang="uk-UA" altLang="uk-UA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uk-UA" altLang="uk-UA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8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...</a:t>
            </a:r>
            <a:br>
              <a:rPr lang="uk-UA" altLang="uk-UA" sz="18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800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089957"/>
      </p:ext>
    </p:extLst>
  </p:cSld>
  <p:clrMapOvr>
    <a:masterClrMapping/>
  </p:clrMapOvr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FFFFFF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Офіс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Lesson 16 - Spring Framework</Template>
  <TotalTime>4067</TotalTime>
  <Words>2921</Words>
  <Application>Microsoft Office PowerPoint</Application>
  <PresentationFormat>On-screen Show (16:9)</PresentationFormat>
  <Paragraphs>236</Paragraphs>
  <Slides>46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Consolas</vt:lpstr>
      <vt:lpstr>Raleway</vt:lpstr>
      <vt:lpstr>Lato</vt:lpstr>
      <vt:lpstr>Arial Narrow</vt:lpstr>
      <vt:lpstr>Courier New</vt:lpstr>
      <vt:lpstr>Arial</vt:lpstr>
      <vt:lpstr>Antonio template</vt:lpstr>
      <vt:lpstr>PowerPoint Presentation</vt:lpstr>
      <vt:lpstr>Contents</vt:lpstr>
      <vt:lpstr>Multitasking</vt:lpstr>
      <vt:lpstr>Multithreading</vt:lpstr>
      <vt:lpstr>Thread</vt:lpstr>
      <vt:lpstr>Process model</vt:lpstr>
      <vt:lpstr>Thread scheduler and context switch</vt:lpstr>
      <vt:lpstr>Thread types</vt:lpstr>
      <vt:lpstr>Main Thread</vt:lpstr>
      <vt:lpstr>Runnable </vt:lpstr>
      <vt:lpstr>Creating a Thread </vt:lpstr>
      <vt:lpstr>Defining the task implementing Runnable </vt:lpstr>
      <vt:lpstr>Defining the task extending Thread</vt:lpstr>
      <vt:lpstr>Extend thread vs Implement runnable</vt:lpstr>
      <vt:lpstr>Callable </vt:lpstr>
      <vt:lpstr>Callable </vt:lpstr>
      <vt:lpstr>Thread lifecycle</vt:lpstr>
      <vt:lpstr>What is the output?</vt:lpstr>
      <vt:lpstr>What is the output?</vt:lpstr>
      <vt:lpstr>Synchronizing problem</vt:lpstr>
      <vt:lpstr>Synchronizing problem</vt:lpstr>
      <vt:lpstr>Synchronizing problem</vt:lpstr>
      <vt:lpstr>Synchronization problem</vt:lpstr>
      <vt:lpstr>Synchronization problem</vt:lpstr>
      <vt:lpstr>The Volatile Keyword</vt:lpstr>
      <vt:lpstr>Synchronized Blocks</vt:lpstr>
      <vt:lpstr>Synchronized Blocks</vt:lpstr>
      <vt:lpstr>Synchronized</vt:lpstr>
      <vt:lpstr>Synchronized</vt:lpstr>
      <vt:lpstr>java.util.concurrent.atomic</vt:lpstr>
      <vt:lpstr>java.util.concurrent.atomic</vt:lpstr>
      <vt:lpstr>Syncronization using atomic (automatically)</vt:lpstr>
      <vt:lpstr>ExecutorService</vt:lpstr>
      <vt:lpstr>Submit vs Execute</vt:lpstr>
      <vt:lpstr>Future - Waiting for Results</vt:lpstr>
      <vt:lpstr>Future::get</vt:lpstr>
      <vt:lpstr>ExecutorService shutdown </vt:lpstr>
      <vt:lpstr>Scheduling Tasks</vt:lpstr>
      <vt:lpstr>Thread pool creation</vt:lpstr>
      <vt:lpstr>Concurrent Collections</vt:lpstr>
      <vt:lpstr>Concurrent Collections</vt:lpstr>
      <vt:lpstr>Deadlock</vt:lpstr>
      <vt:lpstr>Deadlock example</vt:lpstr>
      <vt:lpstr>Homework</vt:lpstr>
      <vt:lpstr>Useful links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Functional Programming</dc:title>
  <dc:creator>Yaroslav Brahinets</dc:creator>
  <cp:lastModifiedBy>Yaroslav Brahinets</cp:lastModifiedBy>
  <cp:revision>428</cp:revision>
  <dcterms:modified xsi:type="dcterms:W3CDTF">2021-03-21T22:50:45Z</dcterms:modified>
</cp:coreProperties>
</file>